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2.png" ContentType="image/png"/>
  <Override PartName="/ppt/media/image21.png" ContentType="image/png"/>
  <Override PartName="/ppt/media/image20.png" ContentType="image/png"/>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12.png" ContentType="image/png"/>
  <Override PartName="/ppt/media/image10.png" ContentType="image/pn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91"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92"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93"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94" name="PlaceHolder 5"/>
          <p:cNvSpPr>
            <a:spLocks noGrp="1"/>
          </p:cNvSpPr>
          <p:nvPr>
            <p:ph type="sldNum"/>
          </p:nvPr>
        </p:nvSpPr>
        <p:spPr>
          <a:xfrm>
            <a:off x="4399200" y="9555480"/>
            <a:ext cx="3372840" cy="502560"/>
          </a:xfrm>
          <a:prstGeom prst="rect">
            <a:avLst/>
          </a:prstGeom>
        </p:spPr>
        <p:txBody>
          <a:bodyPr lIns="0" rIns="0" tIns="0" bIns="0" anchor="b"/>
          <a:p>
            <a:pPr algn="r"/>
            <a:fld id="{3160772A-CF5A-4466-918E-AAD1D73F5F45}"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343400"/>
            <a:ext cx="5486040" cy="4114440"/>
          </a:xfrm>
          <a:prstGeom prst="rect">
            <a:avLst/>
          </a:prstGeom>
        </p:spPr>
        <p:txBody>
          <a:bodyPr/>
          <a:p>
            <a:endParaRPr/>
          </a:p>
        </p:txBody>
      </p:sp>
      <p:sp>
        <p:nvSpPr>
          <p:cNvPr id="160" name="TextShape 2"/>
          <p:cNvSpPr txBox="1"/>
          <p:nvPr/>
        </p:nvSpPr>
        <p:spPr>
          <a:xfrm>
            <a:off x="3884760" y="8685360"/>
            <a:ext cx="2971440" cy="456840"/>
          </a:xfrm>
          <a:prstGeom prst="rect">
            <a:avLst/>
          </a:prstGeom>
        </p:spPr>
        <p:txBody>
          <a:bodyPr anchor="b"/>
          <a:p>
            <a:pPr algn="r">
              <a:lnSpc>
                <a:spcPct val="100000"/>
              </a:lnSpc>
            </a:pPr>
            <a:fld id="{3ACD1D7C-5FC0-48A4-84E9-AF44D30FBD02}"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685800" y="4343400"/>
            <a:ext cx="5486040" cy="4114440"/>
          </a:xfrm>
          <a:prstGeom prst="rect">
            <a:avLst/>
          </a:prstGeom>
        </p:spPr>
        <p:txBody>
          <a:bodyPr/>
          <a:p>
            <a:endParaRPr/>
          </a:p>
        </p:txBody>
      </p:sp>
      <p:sp>
        <p:nvSpPr>
          <p:cNvPr id="178" name="TextShape 2"/>
          <p:cNvSpPr txBox="1"/>
          <p:nvPr/>
        </p:nvSpPr>
        <p:spPr>
          <a:xfrm>
            <a:off x="3884760" y="8685360"/>
            <a:ext cx="2971440" cy="456840"/>
          </a:xfrm>
          <a:prstGeom prst="rect">
            <a:avLst/>
          </a:prstGeom>
        </p:spPr>
        <p:txBody>
          <a:bodyPr anchor="b"/>
          <a:p>
            <a:pPr algn="r">
              <a:lnSpc>
                <a:spcPct val="100000"/>
              </a:lnSpc>
            </a:pPr>
            <a:fld id="{2E22EF73-A868-4D65-A2D1-8F4FDE479DEB}"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343400"/>
            <a:ext cx="5486040" cy="4114440"/>
          </a:xfrm>
          <a:prstGeom prst="rect">
            <a:avLst/>
          </a:prstGeom>
        </p:spPr>
        <p:txBody>
          <a:bodyPr/>
          <a:p>
            <a:endParaRPr/>
          </a:p>
        </p:txBody>
      </p:sp>
      <p:sp>
        <p:nvSpPr>
          <p:cNvPr id="180" name="TextShape 2"/>
          <p:cNvSpPr txBox="1"/>
          <p:nvPr/>
        </p:nvSpPr>
        <p:spPr>
          <a:xfrm>
            <a:off x="3884760" y="8685360"/>
            <a:ext cx="2971440" cy="456840"/>
          </a:xfrm>
          <a:prstGeom prst="rect">
            <a:avLst/>
          </a:prstGeom>
        </p:spPr>
        <p:txBody>
          <a:bodyPr anchor="b"/>
          <a:p>
            <a:pPr algn="r">
              <a:lnSpc>
                <a:spcPct val="100000"/>
              </a:lnSpc>
            </a:pPr>
            <a:fld id="{75D30A25-2DB3-4176-9508-BECF67E3B497}"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685800" y="4343400"/>
            <a:ext cx="5486040" cy="4114440"/>
          </a:xfrm>
          <a:prstGeom prst="rect">
            <a:avLst/>
          </a:prstGeom>
        </p:spPr>
        <p:txBody>
          <a:bodyPr/>
          <a:p>
            <a:endParaRPr/>
          </a:p>
        </p:txBody>
      </p:sp>
      <p:sp>
        <p:nvSpPr>
          <p:cNvPr id="182" name="TextShape 2"/>
          <p:cNvSpPr txBox="1"/>
          <p:nvPr/>
        </p:nvSpPr>
        <p:spPr>
          <a:xfrm>
            <a:off x="3884760" y="8685360"/>
            <a:ext cx="2971440" cy="456840"/>
          </a:xfrm>
          <a:prstGeom prst="rect">
            <a:avLst/>
          </a:prstGeom>
        </p:spPr>
        <p:txBody>
          <a:bodyPr anchor="b"/>
          <a:p>
            <a:pPr algn="r">
              <a:lnSpc>
                <a:spcPct val="100000"/>
              </a:lnSpc>
            </a:pPr>
            <a:fld id="{D13D40E5-502F-4377-91EE-FB8FCDDDCA5E}"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685800" y="4343400"/>
            <a:ext cx="5486040" cy="4114440"/>
          </a:xfrm>
          <a:prstGeom prst="rect">
            <a:avLst/>
          </a:prstGeom>
        </p:spPr>
        <p:txBody>
          <a:bodyPr/>
          <a:p>
            <a:endParaRPr/>
          </a:p>
        </p:txBody>
      </p:sp>
      <p:sp>
        <p:nvSpPr>
          <p:cNvPr id="184" name="TextShape 2"/>
          <p:cNvSpPr txBox="1"/>
          <p:nvPr/>
        </p:nvSpPr>
        <p:spPr>
          <a:xfrm>
            <a:off x="3884760" y="8685360"/>
            <a:ext cx="2971440" cy="456840"/>
          </a:xfrm>
          <a:prstGeom prst="rect">
            <a:avLst/>
          </a:prstGeom>
        </p:spPr>
        <p:txBody>
          <a:bodyPr anchor="b"/>
          <a:p>
            <a:pPr algn="r">
              <a:lnSpc>
                <a:spcPct val="100000"/>
              </a:lnSpc>
            </a:pPr>
            <a:fld id="{86A8E864-D350-429F-B3EA-C9B94AB78E65}"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PlaceHolder 1"/>
          <p:cNvSpPr>
            <a:spLocks noGrp="1"/>
          </p:cNvSpPr>
          <p:nvPr>
            <p:ph type="body"/>
          </p:nvPr>
        </p:nvSpPr>
        <p:spPr>
          <a:xfrm>
            <a:off x="685800" y="4343400"/>
            <a:ext cx="5486040" cy="4114440"/>
          </a:xfrm>
          <a:prstGeom prst="rect">
            <a:avLst/>
          </a:prstGeom>
        </p:spPr>
        <p:txBody>
          <a:bodyPr/>
          <a:p>
            <a:endParaRPr/>
          </a:p>
        </p:txBody>
      </p:sp>
      <p:sp>
        <p:nvSpPr>
          <p:cNvPr id="186" name="TextShape 2"/>
          <p:cNvSpPr txBox="1"/>
          <p:nvPr/>
        </p:nvSpPr>
        <p:spPr>
          <a:xfrm>
            <a:off x="3884760" y="8685360"/>
            <a:ext cx="2971440" cy="456840"/>
          </a:xfrm>
          <a:prstGeom prst="rect">
            <a:avLst/>
          </a:prstGeom>
        </p:spPr>
        <p:txBody>
          <a:bodyPr anchor="b"/>
          <a:p>
            <a:pPr algn="r">
              <a:lnSpc>
                <a:spcPct val="100000"/>
              </a:lnSpc>
            </a:pPr>
            <a:fld id="{E5AE3567-BCDD-4C8F-8583-D2D3B3738726}"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PlaceHolder 1"/>
          <p:cNvSpPr>
            <a:spLocks noGrp="1"/>
          </p:cNvSpPr>
          <p:nvPr>
            <p:ph type="body"/>
          </p:nvPr>
        </p:nvSpPr>
        <p:spPr>
          <a:xfrm>
            <a:off x="685800" y="4343400"/>
            <a:ext cx="5486040" cy="4114440"/>
          </a:xfrm>
          <a:prstGeom prst="rect">
            <a:avLst/>
          </a:prstGeom>
        </p:spPr>
        <p:txBody>
          <a:bodyPr/>
          <a:p>
            <a:endParaRPr/>
          </a:p>
        </p:txBody>
      </p:sp>
      <p:sp>
        <p:nvSpPr>
          <p:cNvPr id="188" name="TextShape 2"/>
          <p:cNvSpPr txBox="1"/>
          <p:nvPr/>
        </p:nvSpPr>
        <p:spPr>
          <a:xfrm>
            <a:off x="3884760" y="8685360"/>
            <a:ext cx="2971440" cy="456840"/>
          </a:xfrm>
          <a:prstGeom prst="rect">
            <a:avLst/>
          </a:prstGeom>
        </p:spPr>
        <p:txBody>
          <a:bodyPr anchor="b"/>
          <a:p>
            <a:pPr algn="r">
              <a:lnSpc>
                <a:spcPct val="100000"/>
              </a:lnSpc>
            </a:pPr>
            <a:fld id="{CD8F64F9-1DBA-4BBE-98CB-B607892DF60B}"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PlaceHolder 1"/>
          <p:cNvSpPr>
            <a:spLocks noGrp="1"/>
          </p:cNvSpPr>
          <p:nvPr>
            <p:ph type="body"/>
          </p:nvPr>
        </p:nvSpPr>
        <p:spPr>
          <a:xfrm>
            <a:off x="685800" y="4343400"/>
            <a:ext cx="5486040" cy="4114440"/>
          </a:xfrm>
          <a:prstGeom prst="rect">
            <a:avLst/>
          </a:prstGeom>
        </p:spPr>
        <p:txBody>
          <a:bodyPr/>
          <a:p>
            <a:endParaRPr/>
          </a:p>
        </p:txBody>
      </p:sp>
      <p:sp>
        <p:nvSpPr>
          <p:cNvPr id="190" name="TextShape 2"/>
          <p:cNvSpPr txBox="1"/>
          <p:nvPr/>
        </p:nvSpPr>
        <p:spPr>
          <a:xfrm>
            <a:off x="3884760" y="8685360"/>
            <a:ext cx="2971440" cy="456840"/>
          </a:xfrm>
          <a:prstGeom prst="rect">
            <a:avLst/>
          </a:prstGeom>
        </p:spPr>
        <p:txBody>
          <a:bodyPr anchor="b"/>
          <a:p>
            <a:pPr algn="r">
              <a:lnSpc>
                <a:spcPct val="100000"/>
              </a:lnSpc>
            </a:pPr>
            <a:fld id="{14168A53-030B-42DF-BAB6-48D93A6B4B00}"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PlaceHolder 1"/>
          <p:cNvSpPr>
            <a:spLocks noGrp="1"/>
          </p:cNvSpPr>
          <p:nvPr>
            <p:ph type="body"/>
          </p:nvPr>
        </p:nvSpPr>
        <p:spPr>
          <a:xfrm>
            <a:off x="685800" y="4343400"/>
            <a:ext cx="5486040" cy="4114440"/>
          </a:xfrm>
          <a:prstGeom prst="rect">
            <a:avLst/>
          </a:prstGeom>
        </p:spPr>
        <p:txBody>
          <a:bodyPr/>
          <a:p>
            <a:endParaRPr/>
          </a:p>
        </p:txBody>
      </p:sp>
      <p:sp>
        <p:nvSpPr>
          <p:cNvPr id="192" name="TextShape 2"/>
          <p:cNvSpPr txBox="1"/>
          <p:nvPr/>
        </p:nvSpPr>
        <p:spPr>
          <a:xfrm>
            <a:off x="3884760" y="8685360"/>
            <a:ext cx="2971440" cy="456840"/>
          </a:xfrm>
          <a:prstGeom prst="rect">
            <a:avLst/>
          </a:prstGeom>
        </p:spPr>
        <p:txBody>
          <a:bodyPr anchor="b"/>
          <a:p>
            <a:pPr algn="r">
              <a:lnSpc>
                <a:spcPct val="100000"/>
              </a:lnSpc>
            </a:pPr>
            <a:fld id="{29E9BD21-F32B-4B3C-8296-4BCAD1FD7EF2}"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p>
            <a:endParaRPr/>
          </a:p>
        </p:txBody>
      </p:sp>
      <p:sp>
        <p:nvSpPr>
          <p:cNvPr id="162" name="TextShape 2"/>
          <p:cNvSpPr txBox="1"/>
          <p:nvPr/>
        </p:nvSpPr>
        <p:spPr>
          <a:xfrm>
            <a:off x="3884760" y="8685360"/>
            <a:ext cx="2971440" cy="456840"/>
          </a:xfrm>
          <a:prstGeom prst="rect">
            <a:avLst/>
          </a:prstGeom>
        </p:spPr>
        <p:txBody>
          <a:bodyPr anchor="b"/>
          <a:p>
            <a:pPr algn="r">
              <a:lnSpc>
                <a:spcPct val="100000"/>
              </a:lnSpc>
            </a:pPr>
            <a:fld id="{85E776F2-A6C6-4166-A733-709582DF34E2}"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PlaceHolder 1"/>
          <p:cNvSpPr>
            <a:spLocks noGrp="1"/>
          </p:cNvSpPr>
          <p:nvPr>
            <p:ph type="body"/>
          </p:nvPr>
        </p:nvSpPr>
        <p:spPr>
          <a:xfrm>
            <a:off x="685800" y="4343400"/>
            <a:ext cx="5486040" cy="4114440"/>
          </a:xfrm>
          <a:prstGeom prst="rect">
            <a:avLst/>
          </a:prstGeom>
        </p:spPr>
        <p:txBody>
          <a:bodyPr/>
          <a:p>
            <a:endParaRPr/>
          </a:p>
        </p:txBody>
      </p:sp>
      <p:sp>
        <p:nvSpPr>
          <p:cNvPr id="194" name="TextShape 2"/>
          <p:cNvSpPr txBox="1"/>
          <p:nvPr/>
        </p:nvSpPr>
        <p:spPr>
          <a:xfrm>
            <a:off x="3884760" y="8685360"/>
            <a:ext cx="2971440" cy="456840"/>
          </a:xfrm>
          <a:prstGeom prst="rect">
            <a:avLst/>
          </a:prstGeom>
        </p:spPr>
        <p:txBody>
          <a:bodyPr anchor="b"/>
          <a:p>
            <a:pPr algn="r">
              <a:lnSpc>
                <a:spcPct val="100000"/>
              </a:lnSpc>
            </a:pPr>
            <a:fld id="{84CCE3F6-E0FD-43A2-AC52-1E318938331B}" type="slidenum">
              <a:rPr lang="en-US"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685800" y="4343400"/>
            <a:ext cx="5486040" cy="4114440"/>
          </a:xfrm>
          <a:prstGeom prst="rect">
            <a:avLst/>
          </a:prstGeom>
        </p:spPr>
        <p:txBody>
          <a:bodyPr/>
          <a:p>
            <a:endParaRPr/>
          </a:p>
        </p:txBody>
      </p:sp>
      <p:sp>
        <p:nvSpPr>
          <p:cNvPr id="164" name="TextShape 2"/>
          <p:cNvSpPr txBox="1"/>
          <p:nvPr/>
        </p:nvSpPr>
        <p:spPr>
          <a:xfrm>
            <a:off x="3884760" y="8685360"/>
            <a:ext cx="2971440" cy="456840"/>
          </a:xfrm>
          <a:prstGeom prst="rect">
            <a:avLst/>
          </a:prstGeom>
        </p:spPr>
        <p:txBody>
          <a:bodyPr anchor="b"/>
          <a:p>
            <a:pPr algn="r">
              <a:lnSpc>
                <a:spcPct val="100000"/>
              </a:lnSpc>
            </a:pPr>
            <a:fld id="{D8EA5B3D-D448-4BCE-91EF-ECC053CBEDF8}" type="slidenum">
              <a:rPr lang="en-US"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685800" y="4343400"/>
            <a:ext cx="5486040" cy="4114440"/>
          </a:xfrm>
          <a:prstGeom prst="rect">
            <a:avLst/>
          </a:prstGeom>
        </p:spPr>
        <p:txBody>
          <a:bodyPr/>
          <a:p>
            <a:endParaRPr/>
          </a:p>
        </p:txBody>
      </p:sp>
      <p:sp>
        <p:nvSpPr>
          <p:cNvPr id="166" name="TextShape 2"/>
          <p:cNvSpPr txBox="1"/>
          <p:nvPr/>
        </p:nvSpPr>
        <p:spPr>
          <a:xfrm>
            <a:off x="3884760" y="8685360"/>
            <a:ext cx="2971440" cy="456840"/>
          </a:xfrm>
          <a:prstGeom prst="rect">
            <a:avLst/>
          </a:prstGeom>
        </p:spPr>
        <p:txBody>
          <a:bodyPr anchor="b"/>
          <a:p>
            <a:pPr algn="r">
              <a:lnSpc>
                <a:spcPct val="100000"/>
              </a:lnSpc>
            </a:pPr>
            <a:fld id="{28B345AC-FD4A-4E73-B6E9-9D9DD336804B}" type="slidenum">
              <a:rPr lang="en-US"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685800" y="4343400"/>
            <a:ext cx="5486040" cy="4114440"/>
          </a:xfrm>
          <a:prstGeom prst="rect">
            <a:avLst/>
          </a:prstGeom>
        </p:spPr>
        <p:txBody>
          <a:bodyPr/>
          <a:p>
            <a:endParaRPr/>
          </a:p>
        </p:txBody>
      </p:sp>
      <p:sp>
        <p:nvSpPr>
          <p:cNvPr id="168" name="TextShape 2"/>
          <p:cNvSpPr txBox="1"/>
          <p:nvPr/>
        </p:nvSpPr>
        <p:spPr>
          <a:xfrm>
            <a:off x="3884760" y="8685360"/>
            <a:ext cx="2971440" cy="456840"/>
          </a:xfrm>
          <a:prstGeom prst="rect">
            <a:avLst/>
          </a:prstGeom>
        </p:spPr>
        <p:txBody>
          <a:bodyPr anchor="b"/>
          <a:p>
            <a:pPr algn="r">
              <a:lnSpc>
                <a:spcPct val="100000"/>
              </a:lnSpc>
            </a:pPr>
            <a:fld id="{2A4395B8-EE0D-479F-A157-5E89EF27FF93}"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685800" y="4343400"/>
            <a:ext cx="5486040" cy="4114440"/>
          </a:xfrm>
          <a:prstGeom prst="rect">
            <a:avLst/>
          </a:prstGeom>
        </p:spPr>
        <p:txBody>
          <a:bodyPr/>
          <a:p>
            <a:endParaRPr/>
          </a:p>
        </p:txBody>
      </p:sp>
      <p:sp>
        <p:nvSpPr>
          <p:cNvPr id="170" name="TextShape 2"/>
          <p:cNvSpPr txBox="1"/>
          <p:nvPr/>
        </p:nvSpPr>
        <p:spPr>
          <a:xfrm>
            <a:off x="3884760" y="8685360"/>
            <a:ext cx="2971440" cy="456840"/>
          </a:xfrm>
          <a:prstGeom prst="rect">
            <a:avLst/>
          </a:prstGeom>
        </p:spPr>
        <p:txBody>
          <a:bodyPr anchor="b"/>
          <a:p>
            <a:pPr algn="r">
              <a:lnSpc>
                <a:spcPct val="100000"/>
              </a:lnSpc>
            </a:pPr>
            <a:fld id="{D502FD87-6903-4CF1-A09D-4C22AB09A539}"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685800" y="4343400"/>
            <a:ext cx="5486040" cy="4114440"/>
          </a:xfrm>
          <a:prstGeom prst="rect">
            <a:avLst/>
          </a:prstGeom>
        </p:spPr>
        <p:txBody>
          <a:bodyPr/>
          <a:p>
            <a:endParaRPr/>
          </a:p>
        </p:txBody>
      </p:sp>
      <p:sp>
        <p:nvSpPr>
          <p:cNvPr id="172" name="TextShape 2"/>
          <p:cNvSpPr txBox="1"/>
          <p:nvPr/>
        </p:nvSpPr>
        <p:spPr>
          <a:xfrm>
            <a:off x="3884760" y="8685360"/>
            <a:ext cx="2971440" cy="456840"/>
          </a:xfrm>
          <a:prstGeom prst="rect">
            <a:avLst/>
          </a:prstGeom>
        </p:spPr>
        <p:txBody>
          <a:bodyPr anchor="b"/>
          <a:p>
            <a:pPr algn="r">
              <a:lnSpc>
                <a:spcPct val="100000"/>
              </a:lnSpc>
            </a:pPr>
            <a:fld id="{3533E5B3-D256-4AF4-8F64-9C9E702B9275}"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343400"/>
            <a:ext cx="5486040" cy="4114440"/>
          </a:xfrm>
          <a:prstGeom prst="rect">
            <a:avLst/>
          </a:prstGeom>
        </p:spPr>
        <p:txBody>
          <a:bodyPr/>
          <a:p>
            <a:endParaRPr/>
          </a:p>
        </p:txBody>
      </p:sp>
      <p:sp>
        <p:nvSpPr>
          <p:cNvPr id="174" name="TextShape 2"/>
          <p:cNvSpPr txBox="1"/>
          <p:nvPr/>
        </p:nvSpPr>
        <p:spPr>
          <a:xfrm>
            <a:off x="3884760" y="8685360"/>
            <a:ext cx="2971440" cy="456840"/>
          </a:xfrm>
          <a:prstGeom prst="rect">
            <a:avLst/>
          </a:prstGeom>
        </p:spPr>
        <p:txBody>
          <a:bodyPr anchor="b"/>
          <a:p>
            <a:pPr algn="r">
              <a:lnSpc>
                <a:spcPct val="100000"/>
              </a:lnSpc>
            </a:pPr>
            <a:fld id="{006EF051-9C91-48E8-AD3A-815324377131}"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343400"/>
            <a:ext cx="5486040" cy="4114440"/>
          </a:xfrm>
          <a:prstGeom prst="rect">
            <a:avLst/>
          </a:prstGeom>
        </p:spPr>
        <p:txBody>
          <a:bodyPr/>
          <a:p>
            <a:endParaRPr/>
          </a:p>
        </p:txBody>
      </p:sp>
      <p:sp>
        <p:nvSpPr>
          <p:cNvPr id="176" name="TextShape 2"/>
          <p:cNvSpPr txBox="1"/>
          <p:nvPr/>
        </p:nvSpPr>
        <p:spPr>
          <a:xfrm>
            <a:off x="3884760" y="8685360"/>
            <a:ext cx="2971440" cy="456840"/>
          </a:xfrm>
          <a:prstGeom prst="rect">
            <a:avLst/>
          </a:prstGeom>
        </p:spPr>
        <p:txBody>
          <a:bodyPr anchor="b"/>
          <a:p>
            <a:pPr algn="r">
              <a:lnSpc>
                <a:spcPct val="100000"/>
              </a:lnSpc>
            </a:pPr>
            <a:fld id="{54EA611F-FEB5-40B5-98D5-78FA2CE10C12}"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35" name="PlaceHolder 2"/>
          <p:cNvSpPr>
            <a:spLocks noGrp="1"/>
          </p:cNvSpPr>
          <p:nvPr>
            <p:ph type="body"/>
          </p:nvPr>
        </p:nvSpPr>
        <p:spPr>
          <a:xfrm>
            <a:off x="1143000" y="731520"/>
            <a:ext cx="6400440" cy="1657080"/>
          </a:xfrm>
          <a:prstGeom prst="rect">
            <a:avLst/>
          </a:prstGeom>
        </p:spPr>
        <p:txBody>
          <a:bodyPr lIns="0" rIns="0" tIns="0" bIns="0"/>
          <a:p>
            <a:endParaRPr/>
          </a:p>
        </p:txBody>
      </p:sp>
      <p:sp>
        <p:nvSpPr>
          <p:cNvPr id="36" name="PlaceHolder 3"/>
          <p:cNvSpPr>
            <a:spLocks noGrp="1"/>
          </p:cNvSpPr>
          <p:nvPr>
            <p:ph type="body"/>
          </p:nvPr>
        </p:nvSpPr>
        <p:spPr>
          <a:xfrm>
            <a:off x="1143000" y="2546280"/>
            <a:ext cx="6400440" cy="16570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38" name="PlaceHolder 2"/>
          <p:cNvSpPr>
            <a:spLocks noGrp="1"/>
          </p:cNvSpPr>
          <p:nvPr>
            <p:ph type="body"/>
          </p:nvPr>
        </p:nvSpPr>
        <p:spPr>
          <a:xfrm>
            <a:off x="1143000" y="731520"/>
            <a:ext cx="3123360" cy="1657080"/>
          </a:xfrm>
          <a:prstGeom prst="rect">
            <a:avLst/>
          </a:prstGeom>
        </p:spPr>
        <p:txBody>
          <a:bodyPr lIns="0" rIns="0" tIns="0" bIns="0"/>
          <a:p>
            <a:endParaRPr/>
          </a:p>
        </p:txBody>
      </p:sp>
      <p:sp>
        <p:nvSpPr>
          <p:cNvPr id="39" name="PlaceHolder 3"/>
          <p:cNvSpPr>
            <a:spLocks noGrp="1"/>
          </p:cNvSpPr>
          <p:nvPr>
            <p:ph type="body"/>
          </p:nvPr>
        </p:nvSpPr>
        <p:spPr>
          <a:xfrm>
            <a:off x="4422960" y="731520"/>
            <a:ext cx="3123360" cy="1657080"/>
          </a:xfrm>
          <a:prstGeom prst="rect">
            <a:avLst/>
          </a:prstGeom>
        </p:spPr>
        <p:txBody>
          <a:bodyPr lIns="0" rIns="0" tIns="0" bIns="0"/>
          <a:p>
            <a:endParaRPr/>
          </a:p>
        </p:txBody>
      </p:sp>
      <p:sp>
        <p:nvSpPr>
          <p:cNvPr id="40" name="PlaceHolder 4"/>
          <p:cNvSpPr>
            <a:spLocks noGrp="1"/>
          </p:cNvSpPr>
          <p:nvPr>
            <p:ph type="body"/>
          </p:nvPr>
        </p:nvSpPr>
        <p:spPr>
          <a:xfrm>
            <a:off x="4422960" y="2546280"/>
            <a:ext cx="3123360" cy="1657080"/>
          </a:xfrm>
          <a:prstGeom prst="rect">
            <a:avLst/>
          </a:prstGeom>
        </p:spPr>
        <p:txBody>
          <a:bodyPr lIns="0" rIns="0" tIns="0" bIns="0"/>
          <a:p>
            <a:endParaRPr/>
          </a:p>
        </p:txBody>
      </p:sp>
      <p:sp>
        <p:nvSpPr>
          <p:cNvPr id="41" name="PlaceHolder 5"/>
          <p:cNvSpPr>
            <a:spLocks noGrp="1"/>
          </p:cNvSpPr>
          <p:nvPr>
            <p:ph type="body"/>
          </p:nvPr>
        </p:nvSpPr>
        <p:spPr>
          <a:xfrm>
            <a:off x="1143000" y="2546280"/>
            <a:ext cx="3123360" cy="16570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43" name="PlaceHolder 2"/>
          <p:cNvSpPr>
            <a:spLocks noGrp="1"/>
          </p:cNvSpPr>
          <p:nvPr>
            <p:ph type="body"/>
          </p:nvPr>
        </p:nvSpPr>
        <p:spPr>
          <a:xfrm>
            <a:off x="1143000" y="731520"/>
            <a:ext cx="6400440" cy="3474360"/>
          </a:xfrm>
          <a:prstGeom prst="rect">
            <a:avLst/>
          </a:prstGeom>
        </p:spPr>
        <p:txBody>
          <a:bodyPr lIns="0" rIns="0" tIns="0" bIns="0"/>
          <a:p>
            <a:endParaRPr/>
          </a:p>
        </p:txBody>
      </p:sp>
      <p:sp>
        <p:nvSpPr>
          <p:cNvPr id="44" name="PlaceHolder 3"/>
          <p:cNvSpPr>
            <a:spLocks noGrp="1"/>
          </p:cNvSpPr>
          <p:nvPr>
            <p:ph type="body"/>
          </p:nvPr>
        </p:nvSpPr>
        <p:spPr>
          <a:xfrm>
            <a:off x="1143000" y="731520"/>
            <a:ext cx="6400440" cy="3474360"/>
          </a:xfrm>
          <a:prstGeom prst="rect">
            <a:avLst/>
          </a:prstGeom>
        </p:spPr>
        <p:txBody>
          <a:bodyPr lIns="0" rIns="0" tIns="0" bIns="0"/>
          <a:p>
            <a:endParaRPr/>
          </a:p>
        </p:txBody>
      </p:sp>
      <p:pic>
        <p:nvPicPr>
          <p:cNvPr id="45" name="" descr=""/>
          <p:cNvPicPr/>
          <p:nvPr/>
        </p:nvPicPr>
        <p:blipFill>
          <a:blip r:embed="rId2"/>
          <a:stretch>
            <a:fillRect/>
          </a:stretch>
        </p:blipFill>
        <p:spPr>
          <a:xfrm>
            <a:off x="2165760" y="731160"/>
            <a:ext cx="4354560" cy="3474360"/>
          </a:xfrm>
          <a:prstGeom prst="rect">
            <a:avLst/>
          </a:prstGeom>
          <a:ln>
            <a:noFill/>
          </a:ln>
        </p:spPr>
      </p:pic>
      <p:pic>
        <p:nvPicPr>
          <p:cNvPr id="46" name="" descr=""/>
          <p:cNvPicPr/>
          <p:nvPr/>
        </p:nvPicPr>
        <p:blipFill>
          <a:blip r:embed="rId3"/>
          <a:stretch>
            <a:fillRect/>
          </a:stretch>
        </p:blipFill>
        <p:spPr>
          <a:xfrm>
            <a:off x="2165760" y="731160"/>
            <a:ext cx="4354560" cy="34743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57" name="PlaceHolder 2"/>
          <p:cNvSpPr>
            <a:spLocks noGrp="1"/>
          </p:cNvSpPr>
          <p:nvPr>
            <p:ph type="subTitle"/>
          </p:nvPr>
        </p:nvSpPr>
        <p:spPr>
          <a:xfrm>
            <a:off x="1143000" y="731520"/>
            <a:ext cx="6400440" cy="34747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59" name="PlaceHolder 2"/>
          <p:cNvSpPr>
            <a:spLocks noGrp="1"/>
          </p:cNvSpPr>
          <p:nvPr>
            <p:ph type="body"/>
          </p:nvPr>
        </p:nvSpPr>
        <p:spPr>
          <a:xfrm>
            <a:off x="1143000" y="731520"/>
            <a:ext cx="6400440" cy="34743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61" name="PlaceHolder 2"/>
          <p:cNvSpPr>
            <a:spLocks noGrp="1"/>
          </p:cNvSpPr>
          <p:nvPr>
            <p:ph type="body"/>
          </p:nvPr>
        </p:nvSpPr>
        <p:spPr>
          <a:xfrm>
            <a:off x="1143000" y="731520"/>
            <a:ext cx="3123360" cy="3474360"/>
          </a:xfrm>
          <a:prstGeom prst="rect">
            <a:avLst/>
          </a:prstGeom>
        </p:spPr>
        <p:txBody>
          <a:bodyPr lIns="0" rIns="0" tIns="0" bIns="0"/>
          <a:p>
            <a:endParaRPr/>
          </a:p>
        </p:txBody>
      </p:sp>
      <p:sp>
        <p:nvSpPr>
          <p:cNvPr id="62" name="PlaceHolder 3"/>
          <p:cNvSpPr>
            <a:spLocks noGrp="1"/>
          </p:cNvSpPr>
          <p:nvPr>
            <p:ph type="body"/>
          </p:nvPr>
        </p:nvSpPr>
        <p:spPr>
          <a:xfrm>
            <a:off x="4422960" y="731520"/>
            <a:ext cx="3123360" cy="34743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793160" y="4372200"/>
            <a:ext cx="6512040" cy="11430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793160" y="4372200"/>
            <a:ext cx="6512040" cy="52981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66" name="PlaceHolder 2"/>
          <p:cNvSpPr>
            <a:spLocks noGrp="1"/>
          </p:cNvSpPr>
          <p:nvPr>
            <p:ph type="body"/>
          </p:nvPr>
        </p:nvSpPr>
        <p:spPr>
          <a:xfrm>
            <a:off x="1143000" y="731520"/>
            <a:ext cx="3123360" cy="1657080"/>
          </a:xfrm>
          <a:prstGeom prst="rect">
            <a:avLst/>
          </a:prstGeom>
        </p:spPr>
        <p:txBody>
          <a:bodyPr lIns="0" rIns="0" tIns="0" bIns="0"/>
          <a:p>
            <a:endParaRPr/>
          </a:p>
        </p:txBody>
      </p:sp>
      <p:sp>
        <p:nvSpPr>
          <p:cNvPr id="67" name="PlaceHolder 3"/>
          <p:cNvSpPr>
            <a:spLocks noGrp="1"/>
          </p:cNvSpPr>
          <p:nvPr>
            <p:ph type="body"/>
          </p:nvPr>
        </p:nvSpPr>
        <p:spPr>
          <a:xfrm>
            <a:off x="1143000" y="2546280"/>
            <a:ext cx="3123360" cy="1657080"/>
          </a:xfrm>
          <a:prstGeom prst="rect">
            <a:avLst/>
          </a:prstGeom>
        </p:spPr>
        <p:txBody>
          <a:bodyPr lIns="0" rIns="0" tIns="0" bIns="0"/>
          <a:p>
            <a:endParaRPr/>
          </a:p>
        </p:txBody>
      </p:sp>
      <p:sp>
        <p:nvSpPr>
          <p:cNvPr id="68" name="PlaceHolder 4"/>
          <p:cNvSpPr>
            <a:spLocks noGrp="1"/>
          </p:cNvSpPr>
          <p:nvPr>
            <p:ph type="body"/>
          </p:nvPr>
        </p:nvSpPr>
        <p:spPr>
          <a:xfrm>
            <a:off x="4422960" y="731520"/>
            <a:ext cx="3123360" cy="34743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14" name="PlaceHolder 2"/>
          <p:cNvSpPr>
            <a:spLocks noGrp="1"/>
          </p:cNvSpPr>
          <p:nvPr>
            <p:ph type="subTitle"/>
          </p:nvPr>
        </p:nvSpPr>
        <p:spPr>
          <a:xfrm>
            <a:off x="1143000" y="731520"/>
            <a:ext cx="6400440" cy="34747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70" name="PlaceHolder 2"/>
          <p:cNvSpPr>
            <a:spLocks noGrp="1"/>
          </p:cNvSpPr>
          <p:nvPr>
            <p:ph type="body"/>
          </p:nvPr>
        </p:nvSpPr>
        <p:spPr>
          <a:xfrm>
            <a:off x="1143000" y="731520"/>
            <a:ext cx="3123360" cy="3474360"/>
          </a:xfrm>
          <a:prstGeom prst="rect">
            <a:avLst/>
          </a:prstGeom>
        </p:spPr>
        <p:txBody>
          <a:bodyPr lIns="0" rIns="0" tIns="0" bIns="0"/>
          <a:p>
            <a:endParaRPr/>
          </a:p>
        </p:txBody>
      </p:sp>
      <p:sp>
        <p:nvSpPr>
          <p:cNvPr id="71" name="PlaceHolder 3"/>
          <p:cNvSpPr>
            <a:spLocks noGrp="1"/>
          </p:cNvSpPr>
          <p:nvPr>
            <p:ph type="body"/>
          </p:nvPr>
        </p:nvSpPr>
        <p:spPr>
          <a:xfrm>
            <a:off x="4422960" y="731520"/>
            <a:ext cx="3123360" cy="1657080"/>
          </a:xfrm>
          <a:prstGeom prst="rect">
            <a:avLst/>
          </a:prstGeom>
        </p:spPr>
        <p:txBody>
          <a:bodyPr lIns="0" rIns="0" tIns="0" bIns="0"/>
          <a:p>
            <a:endParaRPr/>
          </a:p>
        </p:txBody>
      </p:sp>
      <p:sp>
        <p:nvSpPr>
          <p:cNvPr id="72" name="PlaceHolder 4"/>
          <p:cNvSpPr>
            <a:spLocks noGrp="1"/>
          </p:cNvSpPr>
          <p:nvPr>
            <p:ph type="body"/>
          </p:nvPr>
        </p:nvSpPr>
        <p:spPr>
          <a:xfrm>
            <a:off x="4422960" y="2546280"/>
            <a:ext cx="3123360" cy="16570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74" name="PlaceHolder 2"/>
          <p:cNvSpPr>
            <a:spLocks noGrp="1"/>
          </p:cNvSpPr>
          <p:nvPr>
            <p:ph type="body"/>
          </p:nvPr>
        </p:nvSpPr>
        <p:spPr>
          <a:xfrm>
            <a:off x="1143000" y="731520"/>
            <a:ext cx="3123360" cy="1657080"/>
          </a:xfrm>
          <a:prstGeom prst="rect">
            <a:avLst/>
          </a:prstGeom>
        </p:spPr>
        <p:txBody>
          <a:bodyPr lIns="0" rIns="0" tIns="0" bIns="0"/>
          <a:p>
            <a:endParaRPr/>
          </a:p>
        </p:txBody>
      </p:sp>
      <p:sp>
        <p:nvSpPr>
          <p:cNvPr id="75" name="PlaceHolder 3"/>
          <p:cNvSpPr>
            <a:spLocks noGrp="1"/>
          </p:cNvSpPr>
          <p:nvPr>
            <p:ph type="body"/>
          </p:nvPr>
        </p:nvSpPr>
        <p:spPr>
          <a:xfrm>
            <a:off x="4422960" y="731520"/>
            <a:ext cx="3123360" cy="1657080"/>
          </a:xfrm>
          <a:prstGeom prst="rect">
            <a:avLst/>
          </a:prstGeom>
        </p:spPr>
        <p:txBody>
          <a:bodyPr lIns="0" rIns="0" tIns="0" bIns="0"/>
          <a:p>
            <a:endParaRPr/>
          </a:p>
        </p:txBody>
      </p:sp>
      <p:sp>
        <p:nvSpPr>
          <p:cNvPr id="76" name="PlaceHolder 4"/>
          <p:cNvSpPr>
            <a:spLocks noGrp="1"/>
          </p:cNvSpPr>
          <p:nvPr>
            <p:ph type="body"/>
          </p:nvPr>
        </p:nvSpPr>
        <p:spPr>
          <a:xfrm>
            <a:off x="1143000" y="2546280"/>
            <a:ext cx="6400440" cy="16570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78" name="PlaceHolder 2"/>
          <p:cNvSpPr>
            <a:spLocks noGrp="1"/>
          </p:cNvSpPr>
          <p:nvPr>
            <p:ph type="body"/>
          </p:nvPr>
        </p:nvSpPr>
        <p:spPr>
          <a:xfrm>
            <a:off x="1143000" y="731520"/>
            <a:ext cx="6400440" cy="1657080"/>
          </a:xfrm>
          <a:prstGeom prst="rect">
            <a:avLst/>
          </a:prstGeom>
        </p:spPr>
        <p:txBody>
          <a:bodyPr lIns="0" rIns="0" tIns="0" bIns="0"/>
          <a:p>
            <a:endParaRPr/>
          </a:p>
        </p:txBody>
      </p:sp>
      <p:sp>
        <p:nvSpPr>
          <p:cNvPr id="79" name="PlaceHolder 3"/>
          <p:cNvSpPr>
            <a:spLocks noGrp="1"/>
          </p:cNvSpPr>
          <p:nvPr>
            <p:ph type="body"/>
          </p:nvPr>
        </p:nvSpPr>
        <p:spPr>
          <a:xfrm>
            <a:off x="1143000" y="2546280"/>
            <a:ext cx="6400440" cy="16570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81" name="PlaceHolder 2"/>
          <p:cNvSpPr>
            <a:spLocks noGrp="1"/>
          </p:cNvSpPr>
          <p:nvPr>
            <p:ph type="body"/>
          </p:nvPr>
        </p:nvSpPr>
        <p:spPr>
          <a:xfrm>
            <a:off x="1143000" y="731520"/>
            <a:ext cx="3123360" cy="1657080"/>
          </a:xfrm>
          <a:prstGeom prst="rect">
            <a:avLst/>
          </a:prstGeom>
        </p:spPr>
        <p:txBody>
          <a:bodyPr lIns="0" rIns="0" tIns="0" bIns="0"/>
          <a:p>
            <a:endParaRPr/>
          </a:p>
        </p:txBody>
      </p:sp>
      <p:sp>
        <p:nvSpPr>
          <p:cNvPr id="82" name="PlaceHolder 3"/>
          <p:cNvSpPr>
            <a:spLocks noGrp="1"/>
          </p:cNvSpPr>
          <p:nvPr>
            <p:ph type="body"/>
          </p:nvPr>
        </p:nvSpPr>
        <p:spPr>
          <a:xfrm>
            <a:off x="4422960" y="731520"/>
            <a:ext cx="3123360" cy="1657080"/>
          </a:xfrm>
          <a:prstGeom prst="rect">
            <a:avLst/>
          </a:prstGeom>
        </p:spPr>
        <p:txBody>
          <a:bodyPr lIns="0" rIns="0" tIns="0" bIns="0"/>
          <a:p>
            <a:endParaRPr/>
          </a:p>
        </p:txBody>
      </p:sp>
      <p:sp>
        <p:nvSpPr>
          <p:cNvPr id="83" name="PlaceHolder 4"/>
          <p:cNvSpPr>
            <a:spLocks noGrp="1"/>
          </p:cNvSpPr>
          <p:nvPr>
            <p:ph type="body"/>
          </p:nvPr>
        </p:nvSpPr>
        <p:spPr>
          <a:xfrm>
            <a:off x="4422960" y="2546280"/>
            <a:ext cx="3123360" cy="1657080"/>
          </a:xfrm>
          <a:prstGeom prst="rect">
            <a:avLst/>
          </a:prstGeom>
        </p:spPr>
        <p:txBody>
          <a:bodyPr lIns="0" rIns="0" tIns="0" bIns="0"/>
          <a:p>
            <a:endParaRPr/>
          </a:p>
        </p:txBody>
      </p:sp>
      <p:sp>
        <p:nvSpPr>
          <p:cNvPr id="84" name="PlaceHolder 5"/>
          <p:cNvSpPr>
            <a:spLocks noGrp="1"/>
          </p:cNvSpPr>
          <p:nvPr>
            <p:ph type="body"/>
          </p:nvPr>
        </p:nvSpPr>
        <p:spPr>
          <a:xfrm>
            <a:off x="1143000" y="2546280"/>
            <a:ext cx="3123360" cy="16570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86" name="PlaceHolder 2"/>
          <p:cNvSpPr>
            <a:spLocks noGrp="1"/>
          </p:cNvSpPr>
          <p:nvPr>
            <p:ph type="body"/>
          </p:nvPr>
        </p:nvSpPr>
        <p:spPr>
          <a:xfrm>
            <a:off x="1143000" y="731520"/>
            <a:ext cx="6400440" cy="3474360"/>
          </a:xfrm>
          <a:prstGeom prst="rect">
            <a:avLst/>
          </a:prstGeom>
        </p:spPr>
        <p:txBody>
          <a:bodyPr lIns="0" rIns="0" tIns="0" bIns="0"/>
          <a:p>
            <a:endParaRPr/>
          </a:p>
        </p:txBody>
      </p:sp>
      <p:sp>
        <p:nvSpPr>
          <p:cNvPr id="87" name="PlaceHolder 3"/>
          <p:cNvSpPr>
            <a:spLocks noGrp="1"/>
          </p:cNvSpPr>
          <p:nvPr>
            <p:ph type="body"/>
          </p:nvPr>
        </p:nvSpPr>
        <p:spPr>
          <a:xfrm>
            <a:off x="1143000" y="731520"/>
            <a:ext cx="6400440" cy="3474360"/>
          </a:xfrm>
          <a:prstGeom prst="rect">
            <a:avLst/>
          </a:prstGeom>
        </p:spPr>
        <p:txBody>
          <a:bodyPr lIns="0" rIns="0" tIns="0" bIns="0"/>
          <a:p>
            <a:endParaRPr/>
          </a:p>
        </p:txBody>
      </p:sp>
      <p:pic>
        <p:nvPicPr>
          <p:cNvPr id="88" name="" descr=""/>
          <p:cNvPicPr/>
          <p:nvPr/>
        </p:nvPicPr>
        <p:blipFill>
          <a:blip r:embed="rId2"/>
          <a:stretch>
            <a:fillRect/>
          </a:stretch>
        </p:blipFill>
        <p:spPr>
          <a:xfrm>
            <a:off x="2165760" y="731160"/>
            <a:ext cx="4354560" cy="3474360"/>
          </a:xfrm>
          <a:prstGeom prst="rect">
            <a:avLst/>
          </a:prstGeom>
          <a:ln>
            <a:noFill/>
          </a:ln>
        </p:spPr>
      </p:pic>
      <p:pic>
        <p:nvPicPr>
          <p:cNvPr id="89" name="" descr=""/>
          <p:cNvPicPr/>
          <p:nvPr/>
        </p:nvPicPr>
        <p:blipFill>
          <a:blip r:embed="rId3"/>
          <a:stretch>
            <a:fillRect/>
          </a:stretch>
        </p:blipFill>
        <p:spPr>
          <a:xfrm>
            <a:off x="2165760" y="731160"/>
            <a:ext cx="4354560" cy="34743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16" name="PlaceHolder 2"/>
          <p:cNvSpPr>
            <a:spLocks noGrp="1"/>
          </p:cNvSpPr>
          <p:nvPr>
            <p:ph type="body"/>
          </p:nvPr>
        </p:nvSpPr>
        <p:spPr>
          <a:xfrm>
            <a:off x="1143000" y="731520"/>
            <a:ext cx="6400440" cy="34743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18" name="PlaceHolder 2"/>
          <p:cNvSpPr>
            <a:spLocks noGrp="1"/>
          </p:cNvSpPr>
          <p:nvPr>
            <p:ph type="body"/>
          </p:nvPr>
        </p:nvSpPr>
        <p:spPr>
          <a:xfrm>
            <a:off x="1143000" y="731520"/>
            <a:ext cx="3123360" cy="3474360"/>
          </a:xfrm>
          <a:prstGeom prst="rect">
            <a:avLst/>
          </a:prstGeom>
        </p:spPr>
        <p:txBody>
          <a:bodyPr lIns="0" rIns="0" tIns="0" bIns="0"/>
          <a:p>
            <a:endParaRPr/>
          </a:p>
        </p:txBody>
      </p:sp>
      <p:sp>
        <p:nvSpPr>
          <p:cNvPr id="19" name="PlaceHolder 3"/>
          <p:cNvSpPr>
            <a:spLocks noGrp="1"/>
          </p:cNvSpPr>
          <p:nvPr>
            <p:ph type="body"/>
          </p:nvPr>
        </p:nvSpPr>
        <p:spPr>
          <a:xfrm>
            <a:off x="4422960" y="731520"/>
            <a:ext cx="3123360" cy="34743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1793160" y="4372200"/>
            <a:ext cx="6512040" cy="11430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1793160" y="4372200"/>
            <a:ext cx="6512040" cy="52981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23" name="PlaceHolder 2"/>
          <p:cNvSpPr>
            <a:spLocks noGrp="1"/>
          </p:cNvSpPr>
          <p:nvPr>
            <p:ph type="body"/>
          </p:nvPr>
        </p:nvSpPr>
        <p:spPr>
          <a:xfrm>
            <a:off x="1143000" y="731520"/>
            <a:ext cx="3123360" cy="1657080"/>
          </a:xfrm>
          <a:prstGeom prst="rect">
            <a:avLst/>
          </a:prstGeom>
        </p:spPr>
        <p:txBody>
          <a:bodyPr lIns="0" rIns="0" tIns="0" bIns="0"/>
          <a:p>
            <a:endParaRPr/>
          </a:p>
        </p:txBody>
      </p:sp>
      <p:sp>
        <p:nvSpPr>
          <p:cNvPr id="24" name="PlaceHolder 3"/>
          <p:cNvSpPr>
            <a:spLocks noGrp="1"/>
          </p:cNvSpPr>
          <p:nvPr>
            <p:ph type="body"/>
          </p:nvPr>
        </p:nvSpPr>
        <p:spPr>
          <a:xfrm>
            <a:off x="1143000" y="2546280"/>
            <a:ext cx="3123360" cy="1657080"/>
          </a:xfrm>
          <a:prstGeom prst="rect">
            <a:avLst/>
          </a:prstGeom>
        </p:spPr>
        <p:txBody>
          <a:bodyPr lIns="0" rIns="0" tIns="0" bIns="0"/>
          <a:p>
            <a:endParaRPr/>
          </a:p>
        </p:txBody>
      </p:sp>
      <p:sp>
        <p:nvSpPr>
          <p:cNvPr id="25" name="PlaceHolder 4"/>
          <p:cNvSpPr>
            <a:spLocks noGrp="1"/>
          </p:cNvSpPr>
          <p:nvPr>
            <p:ph type="body"/>
          </p:nvPr>
        </p:nvSpPr>
        <p:spPr>
          <a:xfrm>
            <a:off x="4422960" y="731520"/>
            <a:ext cx="3123360" cy="34743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27" name="PlaceHolder 2"/>
          <p:cNvSpPr>
            <a:spLocks noGrp="1"/>
          </p:cNvSpPr>
          <p:nvPr>
            <p:ph type="body"/>
          </p:nvPr>
        </p:nvSpPr>
        <p:spPr>
          <a:xfrm>
            <a:off x="1143000" y="731520"/>
            <a:ext cx="3123360" cy="3474360"/>
          </a:xfrm>
          <a:prstGeom prst="rect">
            <a:avLst/>
          </a:prstGeom>
        </p:spPr>
        <p:txBody>
          <a:bodyPr lIns="0" rIns="0" tIns="0" bIns="0"/>
          <a:p>
            <a:endParaRPr/>
          </a:p>
        </p:txBody>
      </p:sp>
      <p:sp>
        <p:nvSpPr>
          <p:cNvPr id="28" name="PlaceHolder 3"/>
          <p:cNvSpPr>
            <a:spLocks noGrp="1"/>
          </p:cNvSpPr>
          <p:nvPr>
            <p:ph type="body"/>
          </p:nvPr>
        </p:nvSpPr>
        <p:spPr>
          <a:xfrm>
            <a:off x="4422960" y="731520"/>
            <a:ext cx="3123360" cy="1657080"/>
          </a:xfrm>
          <a:prstGeom prst="rect">
            <a:avLst/>
          </a:prstGeom>
        </p:spPr>
        <p:txBody>
          <a:bodyPr lIns="0" rIns="0" tIns="0" bIns="0"/>
          <a:p>
            <a:endParaRPr/>
          </a:p>
        </p:txBody>
      </p:sp>
      <p:sp>
        <p:nvSpPr>
          <p:cNvPr id="29" name="PlaceHolder 4"/>
          <p:cNvSpPr>
            <a:spLocks noGrp="1"/>
          </p:cNvSpPr>
          <p:nvPr>
            <p:ph type="body"/>
          </p:nvPr>
        </p:nvSpPr>
        <p:spPr>
          <a:xfrm>
            <a:off x="4422960" y="2546280"/>
            <a:ext cx="3123360" cy="16570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793160" y="4372200"/>
            <a:ext cx="6512040" cy="1143000"/>
          </a:xfrm>
          <a:prstGeom prst="rect">
            <a:avLst/>
          </a:prstGeom>
        </p:spPr>
        <p:txBody>
          <a:bodyPr lIns="0" rIns="0" tIns="0" bIns="0" anchor="ctr"/>
          <a:p>
            <a:endParaRPr/>
          </a:p>
        </p:txBody>
      </p:sp>
      <p:sp>
        <p:nvSpPr>
          <p:cNvPr id="31" name="PlaceHolder 2"/>
          <p:cNvSpPr>
            <a:spLocks noGrp="1"/>
          </p:cNvSpPr>
          <p:nvPr>
            <p:ph type="body"/>
          </p:nvPr>
        </p:nvSpPr>
        <p:spPr>
          <a:xfrm>
            <a:off x="1143000" y="731520"/>
            <a:ext cx="3123360" cy="1657080"/>
          </a:xfrm>
          <a:prstGeom prst="rect">
            <a:avLst/>
          </a:prstGeom>
        </p:spPr>
        <p:txBody>
          <a:bodyPr lIns="0" rIns="0" tIns="0" bIns="0"/>
          <a:p>
            <a:endParaRPr/>
          </a:p>
        </p:txBody>
      </p:sp>
      <p:sp>
        <p:nvSpPr>
          <p:cNvPr id="32" name="PlaceHolder 3"/>
          <p:cNvSpPr>
            <a:spLocks noGrp="1"/>
          </p:cNvSpPr>
          <p:nvPr>
            <p:ph type="body"/>
          </p:nvPr>
        </p:nvSpPr>
        <p:spPr>
          <a:xfrm>
            <a:off x="4422960" y="731520"/>
            <a:ext cx="3123360" cy="1657080"/>
          </a:xfrm>
          <a:prstGeom prst="rect">
            <a:avLst/>
          </a:prstGeom>
        </p:spPr>
        <p:txBody>
          <a:bodyPr lIns="0" rIns="0" tIns="0" bIns="0"/>
          <a:p>
            <a:endParaRPr/>
          </a:p>
        </p:txBody>
      </p:sp>
      <p:sp>
        <p:nvSpPr>
          <p:cNvPr id="33" name="PlaceHolder 4"/>
          <p:cNvSpPr>
            <a:spLocks noGrp="1"/>
          </p:cNvSpPr>
          <p:nvPr>
            <p:ph type="body"/>
          </p:nvPr>
        </p:nvSpPr>
        <p:spPr>
          <a:xfrm>
            <a:off x="1143000" y="2546280"/>
            <a:ext cx="6400440" cy="16570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1"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2"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3"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4" name="CustomShape 5"/>
          <p:cNvSpPr/>
          <p:nvPr/>
        </p:nvSpPr>
        <p:spPr>
          <a:xfrm>
            <a:off x="0" y="3866760"/>
            <a:ext cx="9143640" cy="2990880"/>
          </a:xfrm>
          <a:prstGeom prst="rect">
            <a:avLst/>
          </a:prstGeom>
          <a:gradFill>
            <a:gsLst>
              <a:gs pos="0">
                <a:srgbClr val="ffffff"/>
              </a:gs>
              <a:gs pos="100000">
                <a:srgbClr val="b4dcfa"/>
              </a:gs>
            </a:gsLst>
            <a:path path="circle"/>
          </a:gradFill>
          <a:ln w="15840">
            <a:noFill/>
          </a:ln>
        </p:spPr>
      </p:sp>
      <p:sp>
        <p:nvSpPr>
          <p:cNvPr id="5" name="CustomShape 6"/>
          <p:cNvSpPr/>
          <p:nvPr/>
        </p:nvSpPr>
        <p:spPr>
          <a:xfrm>
            <a:off x="0" y="0"/>
            <a:ext cx="9143640" cy="3866400"/>
          </a:xfrm>
          <a:prstGeom prst="rect">
            <a:avLst/>
          </a:prstGeom>
          <a:gradFill>
            <a:gsLst>
              <a:gs pos="0">
                <a:srgbClr val="ffffff"/>
              </a:gs>
              <a:gs pos="100000">
                <a:srgbClr val="b4dcfa"/>
              </a:gs>
            </a:gsLst>
            <a:path path="circle"/>
          </a:gradFill>
          <a:ln w="15840">
            <a:noFill/>
          </a:ln>
        </p:spPr>
      </p:sp>
      <p:sp>
        <p:nvSpPr>
          <p:cNvPr id="6" name="CustomShape 7"/>
          <p:cNvSpPr/>
          <p:nvPr/>
        </p:nvSpPr>
        <p:spPr>
          <a:xfrm>
            <a:off x="0" y="2652480"/>
            <a:ext cx="9143640" cy="2285640"/>
          </a:xfrm>
          <a:prstGeom prst="rect">
            <a:avLst/>
          </a:prstGeom>
          <a:gradFill>
            <a:gsLst>
              <a:gs pos="0">
                <a:srgbClr val="b4dcfa"/>
              </a:gs>
              <a:gs pos="100000">
                <a:srgbClr val="ffffff"/>
              </a:gs>
            </a:gsLst>
            <a:lin ang="5400000"/>
          </a:gradFill>
          <a:ln w="15840">
            <a:noFill/>
          </a:ln>
        </p:spPr>
      </p:sp>
      <p:sp>
        <p:nvSpPr>
          <p:cNvPr id="7" name="CustomShape 8"/>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8" name="PlaceHolder 9"/>
          <p:cNvSpPr>
            <a:spLocks noGrp="1"/>
          </p:cNvSpPr>
          <p:nvPr>
            <p:ph type="dt"/>
          </p:nvPr>
        </p:nvSpPr>
        <p:spPr>
          <a:xfrm>
            <a:off x="6172200" y="6172200"/>
            <a:ext cx="2514240" cy="364680"/>
          </a:xfrm>
          <a:prstGeom prst="rect">
            <a:avLst/>
          </a:prstGeom>
        </p:spPr>
        <p:txBody>
          <a:bodyPr anchor="ctr"/>
          <a:p>
            <a:pPr algn="r">
              <a:lnSpc>
                <a:spcPct val="100000"/>
              </a:lnSpc>
            </a:pPr>
            <a:r>
              <a:rPr b="1" lang="en-US" sz="1100">
                <a:solidFill>
                  <a:srgbClr val="808080"/>
                </a:solidFill>
                <a:latin typeface="Trebuchet MS"/>
              </a:rPr>
              <a:t>4/17/15</a:t>
            </a:r>
            <a:endParaRPr/>
          </a:p>
        </p:txBody>
      </p:sp>
      <p:sp>
        <p:nvSpPr>
          <p:cNvPr id="9" name="PlaceHolder 10"/>
          <p:cNvSpPr>
            <a:spLocks noGrp="1"/>
          </p:cNvSpPr>
          <p:nvPr>
            <p:ph type="ftr"/>
          </p:nvPr>
        </p:nvSpPr>
        <p:spPr>
          <a:xfrm>
            <a:off x="457200" y="6172200"/>
            <a:ext cx="3352320" cy="364680"/>
          </a:xfrm>
          <a:prstGeom prst="rect">
            <a:avLst/>
          </a:prstGeom>
        </p:spPr>
        <p:txBody>
          <a:bodyPr anchor="ctr"/>
          <a:p>
            <a:endParaRPr/>
          </a:p>
        </p:txBody>
      </p:sp>
      <p:sp>
        <p:nvSpPr>
          <p:cNvPr id="10" name="PlaceHolder 11"/>
          <p:cNvSpPr>
            <a:spLocks noGrp="1"/>
          </p:cNvSpPr>
          <p:nvPr>
            <p:ph type="sldNum"/>
          </p:nvPr>
        </p:nvSpPr>
        <p:spPr>
          <a:xfrm>
            <a:off x="3809880" y="6172200"/>
            <a:ext cx="1828440" cy="364680"/>
          </a:xfrm>
          <a:prstGeom prst="rect">
            <a:avLst/>
          </a:prstGeom>
        </p:spPr>
        <p:txBody>
          <a:bodyPr anchor="ctr"/>
          <a:p>
            <a:pPr algn="ctr">
              <a:lnSpc>
                <a:spcPct val="100000"/>
              </a:lnSpc>
            </a:pPr>
            <a:fld id="{87A6FF05-B858-4EAD-AB58-4BCB9494AD87}" type="slidenum">
              <a:rPr b="1" lang="en-US" sz="1200">
                <a:solidFill>
                  <a:srgbClr val="808080"/>
                </a:solidFill>
                <a:latin typeface="Trebuchet MS"/>
              </a:rPr>
              <a:t>&lt;number&gt;</a:t>
            </a:fld>
            <a:endParaRPr/>
          </a:p>
        </p:txBody>
      </p:sp>
      <p:sp>
        <p:nvSpPr>
          <p:cNvPr id="11" name="PlaceHolder 12"/>
          <p:cNvSpPr>
            <a:spLocks noGrp="1"/>
          </p:cNvSpPr>
          <p:nvPr>
            <p:ph type="title"/>
          </p:nvPr>
        </p:nvSpPr>
        <p:spPr>
          <a:xfrm>
            <a:off x="817560" y="3132360"/>
            <a:ext cx="7175160" cy="1792800"/>
          </a:xfrm>
          <a:prstGeom prst="rect">
            <a:avLst/>
          </a:prstGeom>
        </p:spPr>
        <p:txBody>
          <a:bodyPr/>
          <a:p>
            <a:pPr>
              <a:lnSpc>
                <a:spcPct val="100000"/>
              </a:lnSpc>
              <a:buSzPct val="128000"/>
              <a:buFont typeface="Georgia"/>
              <a:buChar char="*"/>
            </a:pPr>
            <a:r>
              <a:rPr b="1" lang="en-US" sz="5400">
                <a:solidFill>
                  <a:srgbClr val="000000"/>
                </a:solidFill>
                <a:latin typeface="Trebuchet MS"/>
              </a:rPr>
              <a:t>Click to edit the title text formatClick to edit Master title style</a:t>
            </a:r>
            <a:endParaRPr/>
          </a:p>
        </p:txBody>
      </p:sp>
      <p:sp>
        <p:nvSpPr>
          <p:cNvPr id="12" name="PlaceHolder 1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2200">
                <a:latin typeface="Trebuchet MS"/>
              </a:rPr>
              <a:t>Click to edit the outline text format</a:t>
            </a:r>
            <a:endParaRPr/>
          </a:p>
          <a:p>
            <a:pPr lvl="1">
              <a:buSzPct val="75000"/>
              <a:buFont typeface="StarSymbol"/>
              <a:buChar char=""/>
            </a:pPr>
            <a:r>
              <a:rPr lang="en-US">
                <a:latin typeface="Trebuchet MS"/>
              </a:rPr>
              <a:t>Second Outline Level</a:t>
            </a:r>
            <a:endParaRPr/>
          </a:p>
          <a:p>
            <a:pPr lvl="2">
              <a:buSzPct val="45000"/>
              <a:buFont typeface="StarSymbol"/>
              <a:buChar char=""/>
            </a:pPr>
            <a:r>
              <a:rPr lang="en-US" sz="1600">
                <a:latin typeface="Trebuchet MS"/>
              </a:rPr>
              <a:t>Third Outline Level</a:t>
            </a:r>
            <a:endParaRPr/>
          </a:p>
          <a:p>
            <a:pPr lvl="3">
              <a:buSzPct val="75000"/>
              <a:buFont typeface="StarSymbol"/>
              <a:buChar char=""/>
            </a:pPr>
            <a:r>
              <a:rPr lang="en-US" sz="1400">
                <a:latin typeface="Trebuchet MS"/>
              </a:rPr>
              <a:t>Fourth Outline Level</a:t>
            </a:r>
            <a:endParaRPr/>
          </a:p>
          <a:p>
            <a:pPr lvl="4">
              <a:buSzPct val="45000"/>
              <a:buFont typeface="StarSymbol"/>
              <a:buChar char=""/>
            </a:pPr>
            <a:r>
              <a:rPr lang="en-US" sz="2000">
                <a:latin typeface="Trebuchet MS"/>
              </a:rPr>
              <a:t>Fifth Outline Level</a:t>
            </a:r>
            <a:endParaRPr/>
          </a:p>
          <a:p>
            <a:pPr lvl="5">
              <a:buSzPct val="45000"/>
              <a:buFont typeface="StarSymbol"/>
              <a:buChar char=""/>
            </a:pPr>
            <a:r>
              <a:rPr lang="en-US" sz="2000">
                <a:latin typeface="Trebuchet MS"/>
              </a:rPr>
              <a:t>Sixth Outline Level</a:t>
            </a:r>
            <a:endParaRPr/>
          </a:p>
          <a:p>
            <a:pPr lvl="6">
              <a:buSzPct val="45000"/>
              <a:buFont typeface="StarSymbol"/>
              <a:buChar char=""/>
            </a:pPr>
            <a:r>
              <a:rPr lang="en-US" sz="2000">
                <a:latin typeface="Trebuchet MS"/>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48"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49"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50"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51" name="PlaceHolder 5"/>
          <p:cNvSpPr>
            <a:spLocks noGrp="1"/>
          </p:cNvSpPr>
          <p:nvPr>
            <p:ph type="dt"/>
          </p:nvPr>
        </p:nvSpPr>
        <p:spPr>
          <a:xfrm>
            <a:off x="6172200" y="6172200"/>
            <a:ext cx="2514240" cy="364680"/>
          </a:xfrm>
          <a:prstGeom prst="rect">
            <a:avLst/>
          </a:prstGeom>
        </p:spPr>
        <p:txBody>
          <a:bodyPr anchor="ctr"/>
          <a:p>
            <a:pPr algn="r">
              <a:lnSpc>
                <a:spcPct val="100000"/>
              </a:lnSpc>
            </a:pPr>
            <a:r>
              <a:rPr b="1" lang="en-US" sz="1100">
                <a:solidFill>
                  <a:srgbClr val="808080"/>
                </a:solidFill>
                <a:latin typeface="Trebuchet MS"/>
              </a:rPr>
              <a:t>4/17/15</a:t>
            </a:r>
            <a:endParaRPr/>
          </a:p>
        </p:txBody>
      </p:sp>
      <p:sp>
        <p:nvSpPr>
          <p:cNvPr id="52" name="PlaceHolder 6"/>
          <p:cNvSpPr>
            <a:spLocks noGrp="1"/>
          </p:cNvSpPr>
          <p:nvPr>
            <p:ph type="ftr"/>
          </p:nvPr>
        </p:nvSpPr>
        <p:spPr>
          <a:xfrm>
            <a:off x="457200" y="6172200"/>
            <a:ext cx="3352320" cy="364680"/>
          </a:xfrm>
          <a:prstGeom prst="rect">
            <a:avLst/>
          </a:prstGeom>
        </p:spPr>
        <p:txBody>
          <a:bodyPr anchor="ctr"/>
          <a:p>
            <a:endParaRPr/>
          </a:p>
        </p:txBody>
      </p:sp>
      <p:sp>
        <p:nvSpPr>
          <p:cNvPr id="53" name="PlaceHolder 7"/>
          <p:cNvSpPr>
            <a:spLocks noGrp="1"/>
          </p:cNvSpPr>
          <p:nvPr>
            <p:ph type="sldNum"/>
          </p:nvPr>
        </p:nvSpPr>
        <p:spPr>
          <a:xfrm>
            <a:off x="3809880" y="6172200"/>
            <a:ext cx="1828440" cy="364680"/>
          </a:xfrm>
          <a:prstGeom prst="rect">
            <a:avLst/>
          </a:prstGeom>
        </p:spPr>
        <p:txBody>
          <a:bodyPr anchor="ctr"/>
          <a:p>
            <a:pPr algn="ctr">
              <a:lnSpc>
                <a:spcPct val="100000"/>
              </a:lnSpc>
            </a:pPr>
            <a:fld id="{12D029C6-F640-4EE2-9CFE-05C672C8884A}" type="slidenum">
              <a:rPr b="1" lang="en-US" sz="1200">
                <a:solidFill>
                  <a:srgbClr val="808080"/>
                </a:solidFill>
                <a:latin typeface="Trebuchet MS"/>
              </a:rPr>
              <a:t>&lt;number&gt;</a:t>
            </a:fld>
            <a:endParaRPr/>
          </a:p>
        </p:txBody>
      </p:sp>
      <p:sp>
        <p:nvSpPr>
          <p:cNvPr id="54" name="PlaceHolder 8"/>
          <p:cNvSpPr>
            <a:spLocks noGrp="1"/>
          </p:cNvSpPr>
          <p:nvPr>
            <p:ph type="title"/>
          </p:nvPr>
        </p:nvSpPr>
        <p:spPr>
          <a:xfrm>
            <a:off x="1793160" y="4372200"/>
            <a:ext cx="6512040" cy="1142640"/>
          </a:xfrm>
          <a:prstGeom prst="rect">
            <a:avLst/>
          </a:prstGeom>
        </p:spPr>
        <p:txBody>
          <a:bodyPr/>
          <a:p>
            <a:pPr algn="r">
              <a:lnSpc>
                <a:spcPct val="100000"/>
              </a:lnSpc>
              <a:buSzPct val="128000"/>
              <a:buFont typeface="Georgia"/>
              <a:buChar char="*"/>
            </a:pPr>
            <a:r>
              <a:rPr b="1" lang="en-US" sz="4600">
                <a:solidFill>
                  <a:srgbClr val="000000"/>
                </a:solidFill>
                <a:latin typeface="Trebuchet MS"/>
              </a:rPr>
              <a:t>Click to edit the title text formatClick to edit Master title style</a:t>
            </a:r>
            <a:endParaRPr/>
          </a:p>
        </p:txBody>
      </p:sp>
      <p:sp>
        <p:nvSpPr>
          <p:cNvPr id="55" name="PlaceHolder 9"/>
          <p:cNvSpPr>
            <a:spLocks noGrp="1"/>
          </p:cNvSpPr>
          <p:nvPr>
            <p:ph type="body"/>
          </p:nvPr>
        </p:nvSpPr>
        <p:spPr>
          <a:xfrm>
            <a:off x="1143000" y="731520"/>
            <a:ext cx="6400440" cy="3474360"/>
          </a:xfrm>
          <a:prstGeom prst="rect">
            <a:avLst/>
          </a:prstGeom>
        </p:spPr>
        <p:txBody>
          <a:bodyPr/>
          <a:p>
            <a:pPr>
              <a:buSzPct val="45000"/>
              <a:buFont typeface="StarSymbol"/>
              <a:buChar char=""/>
            </a:pPr>
            <a:r>
              <a:rPr lang="en-US" sz="2200">
                <a:solidFill>
                  <a:srgbClr val="404040"/>
                </a:solidFill>
                <a:latin typeface="Trebuchet MS"/>
              </a:rPr>
              <a:t>Click to edit the outline text format</a:t>
            </a:r>
            <a:endParaRPr/>
          </a:p>
          <a:p>
            <a:pPr lvl="1">
              <a:buSzPct val="75000"/>
              <a:buFont typeface="StarSymbol"/>
              <a:buChar char=""/>
            </a:pPr>
            <a:r>
              <a:rPr lang="en-US" sz="2200">
                <a:solidFill>
                  <a:srgbClr val="404040"/>
                </a:solidFill>
                <a:latin typeface="Trebuchet MS"/>
              </a:rPr>
              <a:t>Second Outline Level</a:t>
            </a:r>
            <a:endParaRPr/>
          </a:p>
          <a:p>
            <a:pPr lvl="2">
              <a:buSzPct val="45000"/>
              <a:buFont typeface="StarSymbol"/>
              <a:buChar char=""/>
            </a:pPr>
            <a:r>
              <a:rPr lang="en-US" sz="2200">
                <a:solidFill>
                  <a:srgbClr val="404040"/>
                </a:solidFill>
                <a:latin typeface="Trebuchet MS"/>
              </a:rPr>
              <a:t>Third Outline Level</a:t>
            </a:r>
            <a:endParaRPr/>
          </a:p>
          <a:p>
            <a:pPr lvl="3">
              <a:buSzPct val="75000"/>
              <a:buFont typeface="StarSymbol"/>
              <a:buChar char=""/>
            </a:pPr>
            <a:r>
              <a:rPr lang="en-US" sz="2200">
                <a:solidFill>
                  <a:srgbClr val="404040"/>
                </a:solidFill>
                <a:latin typeface="Trebuchet MS"/>
              </a:rPr>
              <a:t>Fourth Outline Level</a:t>
            </a:r>
            <a:endParaRPr/>
          </a:p>
          <a:p>
            <a:pPr lvl="4">
              <a:buSzPct val="45000"/>
              <a:buFont typeface="StarSymbol"/>
              <a:buChar char=""/>
            </a:pPr>
            <a:r>
              <a:rPr lang="en-US" sz="2200">
                <a:solidFill>
                  <a:srgbClr val="404040"/>
                </a:solidFill>
                <a:latin typeface="Trebuchet MS"/>
              </a:rPr>
              <a:t>Fifth Outline Level</a:t>
            </a:r>
            <a:endParaRPr/>
          </a:p>
          <a:p>
            <a:pPr lvl="5">
              <a:buSzPct val="45000"/>
              <a:buFont typeface="StarSymbol"/>
              <a:buChar char=""/>
            </a:pPr>
            <a:r>
              <a:rPr lang="en-US" sz="2200">
                <a:solidFill>
                  <a:srgbClr val="404040"/>
                </a:solidFill>
                <a:latin typeface="Trebuchet MS"/>
              </a:rPr>
              <a:t>Sixth Outline Level</a:t>
            </a:r>
            <a:endParaRPr/>
          </a:p>
          <a:p>
            <a:pPr>
              <a:lnSpc>
                <a:spcPct val="100000"/>
              </a:lnSpc>
              <a:buSzPct val="130000"/>
              <a:buFont typeface="Georgia"/>
              <a:buChar char="*"/>
            </a:pPr>
            <a:r>
              <a:rPr lang="en-US" sz="2200">
                <a:solidFill>
                  <a:srgbClr val="404040"/>
                </a:solidFill>
                <a:latin typeface="Trebuchet MS"/>
              </a:rPr>
              <a:t>Seventh Outline LevelClick to edit Master text styles</a:t>
            </a:r>
            <a:endParaRPr/>
          </a:p>
          <a:p>
            <a:pPr lvl="1">
              <a:lnSpc>
                <a:spcPct val="100000"/>
              </a:lnSpc>
              <a:buSzPct val="130000"/>
              <a:buFont typeface="Georgia"/>
              <a:buChar char="*"/>
            </a:pPr>
            <a:r>
              <a:rPr lang="en-US" sz="2000">
                <a:solidFill>
                  <a:srgbClr val="404040"/>
                </a:solidFill>
                <a:latin typeface="Trebuchet MS"/>
              </a:rPr>
              <a:t>Second level</a:t>
            </a:r>
            <a:endParaRPr/>
          </a:p>
          <a:p>
            <a:pPr lvl="2">
              <a:lnSpc>
                <a:spcPct val="100000"/>
              </a:lnSpc>
              <a:buSzPct val="130000"/>
              <a:buFont typeface="Georgia"/>
              <a:buChar char="*"/>
            </a:pPr>
            <a:r>
              <a:rPr lang="en-US">
                <a:solidFill>
                  <a:srgbClr val="404040"/>
                </a:solidFill>
                <a:latin typeface="Trebuchet MS"/>
              </a:rPr>
              <a:t>Third level</a:t>
            </a:r>
            <a:endParaRPr/>
          </a:p>
          <a:p>
            <a:pPr lvl="3">
              <a:lnSpc>
                <a:spcPct val="100000"/>
              </a:lnSpc>
              <a:buSzPct val="130000"/>
              <a:buFont typeface="Georgia"/>
              <a:buChar char="*"/>
            </a:pPr>
            <a:r>
              <a:rPr lang="en-US" sz="1600">
                <a:solidFill>
                  <a:srgbClr val="404040"/>
                </a:solidFill>
                <a:latin typeface="Trebuchet MS"/>
              </a:rPr>
              <a:t>Fourth level</a:t>
            </a:r>
            <a:endParaRPr/>
          </a:p>
          <a:p>
            <a:pPr lvl="4">
              <a:lnSpc>
                <a:spcPct val="100000"/>
              </a:lnSpc>
              <a:buSzPct val="130000"/>
              <a:buFont typeface="Georgia"/>
              <a:buChar char="*"/>
            </a:pPr>
            <a:r>
              <a:rPr lang="en-US" sz="1400">
                <a:solidFill>
                  <a:srgbClr val="404040"/>
                </a:solidFill>
                <a:latin typeface="Trebuchet MS"/>
              </a:rPr>
              <a:t>Fifth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TextShape 1"/>
          <p:cNvSpPr txBox="1"/>
          <p:nvPr/>
        </p:nvSpPr>
        <p:spPr>
          <a:xfrm>
            <a:off x="1304640" y="4356360"/>
            <a:ext cx="6381000" cy="1306440"/>
          </a:xfrm>
          <a:prstGeom prst="rect">
            <a:avLst/>
          </a:prstGeom>
        </p:spPr>
        <p:txBody>
          <a:bodyPr/>
          <a:p>
            <a:pPr algn="ctr">
              <a:lnSpc>
                <a:spcPct val="100000"/>
              </a:lnSpc>
            </a:pPr>
            <a:r>
              <a:rPr lang="en-US" sz="2200">
                <a:solidFill>
                  <a:srgbClr val="212745"/>
                </a:solidFill>
                <a:latin typeface="Trebuchet MS"/>
              </a:rPr>
              <a:t>Gopi Sai Surekha Kotiyala </a:t>
            </a:r>
            <a:endParaRPr/>
          </a:p>
          <a:p>
            <a:pPr algn="ctr">
              <a:lnSpc>
                <a:spcPct val="100000"/>
              </a:lnSpc>
            </a:pPr>
            <a:r>
              <a:rPr lang="en-US" sz="2200">
                <a:solidFill>
                  <a:srgbClr val="212745"/>
                </a:solidFill>
                <a:latin typeface="Trebuchet MS"/>
              </a:rPr>
              <a:t>With</a:t>
            </a:r>
            <a:endParaRPr/>
          </a:p>
          <a:p>
            <a:pPr algn="ctr">
              <a:lnSpc>
                <a:spcPct val="100000"/>
              </a:lnSpc>
            </a:pPr>
            <a:r>
              <a:rPr lang="en-US" sz="2200">
                <a:solidFill>
                  <a:srgbClr val="212745"/>
                </a:solidFill>
                <a:latin typeface="Trebuchet MS"/>
              </a:rPr>
              <a:t>Dr. Terry Griffin</a:t>
            </a:r>
            <a:endParaRPr/>
          </a:p>
          <a:p>
            <a:pPr algn="ctr">
              <a:lnSpc>
                <a:spcPct val="100000"/>
              </a:lnSpc>
            </a:pPr>
            <a:r>
              <a:rPr lang="en-US" sz="2200">
                <a:solidFill>
                  <a:srgbClr val="212745"/>
                </a:solidFill>
                <a:latin typeface="Trebuchet MS"/>
              </a:rPr>
              <a:t>Midwestern State University</a:t>
            </a:r>
            <a:endParaRPr/>
          </a:p>
          <a:p>
            <a:pPr algn="ctr">
              <a:lnSpc>
                <a:spcPct val="100000"/>
              </a:lnSpc>
            </a:pPr>
            <a:endParaRPr/>
          </a:p>
        </p:txBody>
      </p:sp>
      <p:sp>
        <p:nvSpPr>
          <p:cNvPr id="96" name="TextShape 2"/>
          <p:cNvSpPr txBox="1"/>
          <p:nvPr/>
        </p:nvSpPr>
        <p:spPr>
          <a:xfrm>
            <a:off x="817560" y="2041200"/>
            <a:ext cx="7175160" cy="1792800"/>
          </a:xfrm>
          <a:prstGeom prst="rect">
            <a:avLst/>
          </a:prstGeom>
        </p:spPr>
        <p:txBody>
          <a:bodyPr/>
          <a:p>
            <a:pPr>
              <a:lnSpc>
                <a:spcPct val="100000"/>
              </a:lnSpc>
              <a:buSzPct val="128000"/>
              <a:buFont typeface="Georgia"/>
              <a:buChar char="*"/>
            </a:pPr>
            <a:r>
              <a:rPr b="1" lang="en-US" sz="5400">
                <a:solidFill>
                  <a:srgbClr val="000000"/>
                </a:solidFill>
                <a:latin typeface="Trebuchet MS"/>
              </a:rPr>
              <a:t>Real Time Parking Space Availability</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Application</a:t>
            </a:r>
            <a:endParaRPr/>
          </a:p>
        </p:txBody>
      </p:sp>
      <p:pic>
        <p:nvPicPr>
          <p:cNvPr id="131" name="Picture 3" descr=""/>
          <p:cNvPicPr/>
          <p:nvPr/>
        </p:nvPicPr>
        <p:blipFill>
          <a:blip r:embed="rId1"/>
          <a:stretch>
            <a:fillRect/>
          </a:stretch>
        </p:blipFill>
        <p:spPr>
          <a:xfrm>
            <a:off x="1345320" y="1514520"/>
            <a:ext cx="6330240" cy="4195440"/>
          </a:xfrm>
          <a:prstGeom prst="rect">
            <a:avLst/>
          </a:prstGeom>
          <a:ln>
            <a:noFill/>
          </a:ln>
        </p:spPr>
      </p:pic>
      <p:pic>
        <p:nvPicPr>
          <p:cNvPr id="132" name="Picture 6" descr=""/>
          <p:cNvPicPr/>
          <p:nvPr/>
        </p:nvPicPr>
        <p:blipFill>
          <a:blip r:embed="rId2"/>
          <a:stretch>
            <a:fillRect/>
          </a:stretch>
        </p:blipFill>
        <p:spPr>
          <a:xfrm>
            <a:off x="1345320" y="1514520"/>
            <a:ext cx="6330240" cy="4195440"/>
          </a:xfrm>
          <a:prstGeom prst="rect">
            <a:avLst/>
          </a:prstGeom>
          <a:ln>
            <a:noFill/>
          </a:ln>
        </p:spPr>
      </p:pic>
      <p:sp>
        <p:nvSpPr>
          <p:cNvPr id="133" name="CustomShape 2"/>
          <p:cNvSpPr/>
          <p:nvPr/>
        </p:nvSpPr>
        <p:spPr>
          <a:xfrm>
            <a:off x="3756240" y="447840"/>
            <a:ext cx="3085200" cy="821160"/>
          </a:xfrm>
          <a:prstGeom prst="rect">
            <a:avLst/>
          </a:prstGeom>
          <a:noFill/>
          <a:ln>
            <a:noFill/>
          </a:ln>
        </p:spPr>
        <p:txBody>
          <a:bodyPr lIns="90000" rIns="90000" tIns="45000" bIns="45000"/>
          <a:p>
            <a:pPr>
              <a:lnSpc>
                <a:spcPct val="100000"/>
              </a:lnSpc>
            </a:pPr>
            <a:r>
              <a:rPr b="1" lang="en-US" sz="2400">
                <a:solidFill>
                  <a:srgbClr val="000000"/>
                </a:solidFill>
                <a:latin typeface="Trebuchet MS"/>
              </a:rPr>
              <a:t>( Lines and Corners)</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Problems</a:t>
            </a:r>
            <a:endParaRPr/>
          </a:p>
        </p:txBody>
      </p:sp>
      <p:sp>
        <p:nvSpPr>
          <p:cNvPr id="135" name="CustomShape 2"/>
          <p:cNvSpPr/>
          <p:nvPr/>
        </p:nvSpPr>
        <p:spPr>
          <a:xfrm>
            <a:off x="1210680" y="1890360"/>
            <a:ext cx="6400440" cy="3474360"/>
          </a:xfrm>
          <a:prstGeom prst="rect">
            <a:avLst/>
          </a:prstGeom>
          <a:noFill/>
          <a:ln>
            <a:noFill/>
          </a:ln>
        </p:spPr>
        <p:txBody>
          <a:bodyPr/>
          <a:p>
            <a:pPr>
              <a:lnSpc>
                <a:spcPct val="100000"/>
              </a:lnSpc>
              <a:buSzPct val="130000"/>
              <a:buFont typeface="Georgia"/>
              <a:buChar char="*"/>
            </a:pPr>
            <a:r>
              <a:rPr lang="en-US" sz="2200">
                <a:solidFill>
                  <a:srgbClr val="404040"/>
                </a:solidFill>
                <a:latin typeface="Trebuchet MS"/>
              </a:rPr>
              <a:t>A real time robust parking space identification algorithm is possible, but not 100% </a:t>
            </a:r>
            <a:endParaRPr/>
          </a:p>
          <a:p>
            <a:pPr>
              <a:lnSpc>
                <a:spcPct val="100000"/>
              </a:lnSpc>
              <a:buSzPct val="130000"/>
              <a:buFont typeface="Georgia"/>
              <a:buChar char="*"/>
            </a:pPr>
            <a:r>
              <a:rPr lang="en-US" sz="2200">
                <a:solidFill>
                  <a:srgbClr val="404040"/>
                </a:solidFill>
                <a:latin typeface="Trebuchet MS"/>
              </a:rPr>
              <a:t>We choose to move to Stage 2</a:t>
            </a:r>
            <a:endParaRPr/>
          </a:p>
        </p:txBody>
      </p:sp>
      <p:sp>
        <p:nvSpPr>
          <p:cNvPr id="136" name="CustomShape 3"/>
          <p:cNvSpPr/>
          <p:nvPr/>
        </p:nvSpPr>
        <p:spPr>
          <a:xfrm>
            <a:off x="2946600" y="4011480"/>
            <a:ext cx="4571640" cy="2009880"/>
          </a:xfrm>
          <a:prstGeom prst="rect">
            <a:avLst/>
          </a:prstGeom>
          <a:noFill/>
          <a:ln>
            <a:noFill/>
          </a:ln>
        </p:spPr>
        <p:txBody>
          <a:bodyPr lIns="90000" rIns="90000" tIns="45000" bIns="45000"/>
          <a:p>
            <a:pPr lvl="1">
              <a:lnSpc>
                <a:spcPct val="100000"/>
              </a:lnSpc>
              <a:buFont typeface="StarSymbol"/>
              <a:buAutoNum type="arabicPeriod"/>
            </a:pPr>
            <a:r>
              <a:rPr lang="en-US">
                <a:solidFill>
                  <a:srgbClr val="000000"/>
                </a:solidFill>
                <a:latin typeface="Trebuchet MS"/>
              </a:rPr>
              <a:t>Automatic parking space discovery</a:t>
            </a:r>
            <a:r>
              <a:rPr lang="en-US">
                <a:solidFill>
                  <a:srgbClr val="000000"/>
                </a:solidFill>
                <a:latin typeface="Trebuchet MS"/>
              </a:rPr>
              <a:t>
</a:t>
            </a:r>
            <a:endParaRPr/>
          </a:p>
          <a:p>
            <a:pPr lvl="1">
              <a:lnSpc>
                <a:spcPct val="100000"/>
              </a:lnSpc>
              <a:buFont typeface="StarSymbol"/>
              <a:buAutoNum type="arabicPeriod"/>
            </a:pPr>
            <a:r>
              <a:rPr lang="en-US">
                <a:solidFill>
                  <a:srgbClr val="000000"/>
                </a:solidFill>
                <a:latin typeface="Trebuchet MS"/>
              </a:rPr>
              <a:t>Identifying spaces as available</a:t>
            </a:r>
            <a:r>
              <a:rPr lang="en-US">
                <a:solidFill>
                  <a:srgbClr val="000000"/>
                </a:solidFill>
                <a:latin typeface="Trebuchet MS"/>
              </a:rPr>
              <a:t>
</a:t>
            </a:r>
            <a:endParaRPr/>
          </a:p>
          <a:p>
            <a:pPr lvl="1">
              <a:lnSpc>
                <a:spcPct val="100000"/>
              </a:lnSpc>
              <a:buFont typeface="StarSymbol"/>
              <a:buAutoNum type="arabicPeriod"/>
            </a:pPr>
            <a:r>
              <a:rPr lang="en-US">
                <a:solidFill>
                  <a:srgbClr val="000000"/>
                </a:solidFill>
                <a:latin typeface="Trebuchet MS"/>
              </a:rPr>
              <a:t>Mobile application showing results </a:t>
            </a:r>
            <a:endParaRPr/>
          </a:p>
        </p:txBody>
      </p:sp>
      <p:sp>
        <p:nvSpPr>
          <p:cNvPr id="137" name="CustomShape 4"/>
          <p:cNvSpPr/>
          <p:nvPr/>
        </p:nvSpPr>
        <p:spPr>
          <a:xfrm>
            <a:off x="3097800" y="4499640"/>
            <a:ext cx="4513320" cy="564840"/>
          </a:xfrm>
          <a:prstGeom prst="rect">
            <a:avLst/>
          </a:prstGeom>
          <a:noFill/>
          <a:ln w="9360">
            <a:solidFill>
              <a:srgbClr val="f14124"/>
            </a:solidFill>
            <a:round/>
          </a:ln>
        </p:spPr>
      </p:sp>
    </p:spTree>
  </p:cSld>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Identifying spaces </a:t>
            </a:r>
            <a:endParaRPr/>
          </a:p>
        </p:txBody>
      </p:sp>
      <p:sp>
        <p:nvSpPr>
          <p:cNvPr id="139" name="CustomShape 2"/>
          <p:cNvSpPr/>
          <p:nvPr/>
        </p:nvSpPr>
        <p:spPr>
          <a:xfrm>
            <a:off x="1210680" y="1890360"/>
            <a:ext cx="6400440" cy="3474360"/>
          </a:xfrm>
          <a:prstGeom prst="rect">
            <a:avLst/>
          </a:prstGeom>
          <a:noFill/>
          <a:ln>
            <a:noFill/>
          </a:ln>
        </p:spPr>
        <p:txBody>
          <a:bodyPr/>
          <a:p>
            <a:pPr>
              <a:lnSpc>
                <a:spcPct val="100000"/>
              </a:lnSpc>
              <a:buSzPct val="130000"/>
              <a:buFont typeface="Georgia"/>
              <a:buChar char="*"/>
            </a:pPr>
            <a:r>
              <a:rPr lang="en-US" sz="2200">
                <a:solidFill>
                  <a:srgbClr val="404040"/>
                </a:solidFill>
                <a:latin typeface="Trebuchet MS"/>
              </a:rPr>
              <a:t>Physically identifying the spaces.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Calculating the average color by identifying the colors.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Setting some threshold value.</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Finally, detecting the empty spaces.</a:t>
            </a:r>
            <a:endParaRPr/>
          </a:p>
          <a:p>
            <a:pPr>
              <a:lnSpc>
                <a:spcPct val="100000"/>
              </a:lnSpc>
            </a:pP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TextShape 1"/>
          <p:cNvSpPr txBox="1"/>
          <p:nvPr/>
        </p:nvSpPr>
        <p:spPr>
          <a:xfrm>
            <a:off x="0" y="209520"/>
            <a:ext cx="850392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Physically identifying </a:t>
            </a:r>
            <a:endParaRPr/>
          </a:p>
        </p:txBody>
      </p:sp>
      <p:pic>
        <p:nvPicPr>
          <p:cNvPr id="141" name="" descr=""/>
          <p:cNvPicPr/>
          <p:nvPr/>
        </p:nvPicPr>
        <p:blipFill>
          <a:blip r:embed="rId1"/>
          <a:stretch>
            <a:fillRect/>
          </a:stretch>
        </p:blipFill>
        <p:spPr>
          <a:xfrm>
            <a:off x="822960" y="1366200"/>
            <a:ext cx="7680960" cy="494316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Identifying colors</a:t>
            </a:r>
            <a:endParaRPr/>
          </a:p>
        </p:txBody>
      </p:sp>
      <p:graphicFrame>
        <p:nvGraphicFramePr>
          <p:cNvPr id="143" name="Table 2"/>
          <p:cNvGraphicFramePr/>
          <p:nvPr/>
        </p:nvGraphicFramePr>
        <p:xfrm>
          <a:off x="334800" y="1381680"/>
          <a:ext cx="3657240" cy="4628160"/>
        </p:xfrm>
        <a:graphic>
          <a:graphicData uri="http://schemas.openxmlformats.org/drawingml/2006/table">
            <a:tbl>
              <a:tblPr/>
              <a:tblGrid>
                <a:gridCol w="604440"/>
                <a:gridCol w="614160"/>
                <a:gridCol w="609480"/>
                <a:gridCol w="609480"/>
                <a:gridCol w="609480"/>
                <a:gridCol w="610200"/>
              </a:tblGrid>
              <a:tr h="52704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0.21, 0.49, 0.33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0.21, 0.35, 0.33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0.39, 0.29, 0.33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0.21, 0.27, 0.33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540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0.21, 0.49, 0.33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r h="457920">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0.21, 0.20, 0.33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c>
                  <a:txBody>
                    <a:bodyPr/>
                    <a:p>
                      <a:pPr>
                        <a:lnSpc>
                          <a:spcPct val="100000"/>
                        </a:lnSpc>
                      </a:pPr>
                      <a:r>
                        <a:rPr lang="en-US" sz="800">
                          <a:solidFill>
                            <a:srgbClr val="000000"/>
                          </a:solidFill>
                          <a:latin typeface="Courier New"/>
                        </a:rPr>
                        <a:t>0.21, 0.29, 0.33</a:t>
                      </a:r>
                      <a:endParaRPr/>
                    </a:p>
                  </a:txBody>
                  <a:tcPr/>
                </a:tc>
              </a:tr>
            </a:tbl>
          </a:graphicData>
        </a:graphic>
      </p:graphicFrame>
      <p:pic>
        <p:nvPicPr>
          <p:cNvPr id="144" name="Picture 5" descr=""/>
          <p:cNvPicPr/>
          <p:nvPr/>
        </p:nvPicPr>
        <p:blipFill>
          <a:blip r:embed="rId1"/>
          <a:stretch>
            <a:fillRect/>
          </a:stretch>
        </p:blipFill>
        <p:spPr>
          <a:xfrm>
            <a:off x="5187600" y="1086480"/>
            <a:ext cx="3366720" cy="549216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Threshold value </a:t>
            </a:r>
            <a:endParaRPr/>
          </a:p>
        </p:txBody>
      </p:sp>
      <p:sp>
        <p:nvSpPr>
          <p:cNvPr id="146" name="TextShape 2"/>
          <p:cNvSpPr txBox="1"/>
          <p:nvPr/>
        </p:nvSpPr>
        <p:spPr>
          <a:xfrm>
            <a:off x="1005840" y="2611440"/>
            <a:ext cx="5943600" cy="2600640"/>
          </a:xfrm>
          <a:prstGeom prst="rect">
            <a:avLst/>
          </a:prstGeom>
        </p:spPr>
        <p:txBody>
          <a:bodyPr lIns="90000" rIns="90000" tIns="45000" bIns="45000"/>
          <a:p>
            <a:pPr>
              <a:lnSpc>
                <a:spcPct val="100000"/>
              </a:lnSpc>
            </a:pPr>
            <a:r>
              <a:rPr lang="en-US" sz="2000">
                <a:solidFill>
                  <a:srgbClr val="404040"/>
                </a:solidFill>
                <a:latin typeface="Trebuchet MS"/>
              </a:rPr>
              <a:t>The threshold value is set, by using the following formula:</a:t>
            </a:r>
            <a:endParaRPr/>
          </a:p>
          <a:p>
            <a:pPr>
              <a:lnSpc>
                <a:spcPct val="100000"/>
              </a:lnSpc>
            </a:pPr>
            <a:endParaRPr/>
          </a:p>
          <a:p>
            <a:pPr>
              <a:lnSpc>
                <a:spcPct val="100000"/>
              </a:lnSpc>
            </a:pPr>
            <a:endParaRPr/>
          </a:p>
          <a:p>
            <a:pPr>
              <a:lnSpc>
                <a:spcPct val="100000"/>
              </a:lnSpc>
            </a:pPr>
            <a:r>
              <a:rPr lang="en-US" sz="2000">
                <a:solidFill>
                  <a:srgbClr val="404040"/>
                </a:solidFill>
                <a:latin typeface="Trebuchet MS"/>
              </a:rPr>
              <a:t> </a:t>
            </a:r>
            <a:endParaRPr/>
          </a:p>
          <a:p>
            <a:pPr>
              <a:lnSpc>
                <a:spcPct val="100000"/>
              </a:lnSpc>
            </a:pPr>
            <a:endParaRPr/>
          </a:p>
          <a:p>
            <a:pPr>
              <a:lnSpc>
                <a:spcPct val="100000"/>
              </a:lnSpc>
            </a:pPr>
            <a:endParaRPr/>
          </a:p>
        </p:txBody>
      </p:sp>
      <p:pic>
        <p:nvPicPr>
          <p:cNvPr id="147" name="" descr=""/>
          <p:cNvPicPr/>
          <p:nvPr/>
        </p:nvPicPr>
        <p:blipFill>
          <a:blip r:embed="rId1"/>
          <a:stretch>
            <a:fillRect/>
          </a:stretch>
        </p:blipFill>
        <p:spPr>
          <a:xfrm>
            <a:off x="1828800" y="3566160"/>
            <a:ext cx="4552560" cy="134280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Future Work</a:t>
            </a:r>
            <a:endParaRPr/>
          </a:p>
        </p:txBody>
      </p:sp>
      <p:sp>
        <p:nvSpPr>
          <p:cNvPr id="149" name="CustomShape 2"/>
          <p:cNvSpPr/>
          <p:nvPr/>
        </p:nvSpPr>
        <p:spPr>
          <a:xfrm>
            <a:off x="1005480" y="1352520"/>
            <a:ext cx="5976000" cy="2014200"/>
          </a:xfrm>
          <a:prstGeom prst="rect">
            <a:avLst/>
          </a:prstGeom>
          <a:noFill/>
          <a:ln>
            <a:noFill/>
          </a:ln>
        </p:spPr>
        <p:txBody>
          <a:bodyPr/>
          <a:p>
            <a:pPr>
              <a:lnSpc>
                <a:spcPct val="100000"/>
              </a:lnSpc>
            </a:pPr>
            <a:endParaRPr/>
          </a:p>
          <a:p>
            <a:pPr lvl="1">
              <a:lnSpc>
                <a:spcPct val="100000"/>
              </a:lnSpc>
              <a:buSzPct val="130000"/>
              <a:buFont typeface="Georgia"/>
              <a:buChar char="*"/>
            </a:pPr>
            <a:r>
              <a:rPr lang="en-US" sz="2000">
                <a:solidFill>
                  <a:srgbClr val="404040"/>
                </a:solidFill>
                <a:latin typeface="Trebuchet MS"/>
              </a:rPr>
              <a:t>Designing a Mobile application  for showing the available parking spaces in different platforms.</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Displaying on a screen about the availability  of parking space with image.</a:t>
            </a:r>
            <a:endParaRPr/>
          </a:p>
          <a:p>
            <a:pPr lvl="1">
              <a:lnSpc>
                <a:spcPct val="100000"/>
              </a:lnSpc>
              <a:buSzPct val="130000"/>
              <a:buFont typeface="Georgia"/>
              <a:buChar char="*"/>
            </a:pPr>
            <a:endParaRPr/>
          </a:p>
          <a:p>
            <a:pPr lvl="1">
              <a:lnSpc>
                <a:spcPct val="100000"/>
              </a:lnSpc>
              <a:buSzPct val="130000"/>
              <a:buFont typeface="Georgia"/>
              <a:buChar char="*"/>
            </a:pPr>
            <a:r>
              <a:rPr lang="en-US" sz="2000">
                <a:solidFill>
                  <a:srgbClr val="404040"/>
                </a:solidFill>
                <a:latin typeface="Trebuchet MS"/>
              </a:rPr>
              <a:t>Using drone in a parking space. </a:t>
            </a:r>
            <a:endParaRPr/>
          </a:p>
          <a:p>
            <a:pPr>
              <a:lnSpc>
                <a:spcPct val="100000"/>
              </a:lnSpc>
            </a:pP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Conclusion</a:t>
            </a:r>
            <a:endParaRPr/>
          </a:p>
        </p:txBody>
      </p:sp>
      <p:sp>
        <p:nvSpPr>
          <p:cNvPr id="151" name="CustomShape 2"/>
          <p:cNvSpPr/>
          <p:nvPr/>
        </p:nvSpPr>
        <p:spPr>
          <a:xfrm>
            <a:off x="1005480" y="1352520"/>
            <a:ext cx="5976000" cy="3526920"/>
          </a:xfrm>
          <a:prstGeom prst="rect">
            <a:avLst/>
          </a:prstGeom>
          <a:noFill/>
          <a:ln>
            <a:noFill/>
          </a:ln>
        </p:spPr>
        <p:txBody>
          <a:bodyPr/>
          <a:p>
            <a:pPr>
              <a:lnSpc>
                <a:spcPct val="100000"/>
              </a:lnSpc>
            </a:pPr>
            <a:endParaRPr/>
          </a:p>
          <a:p>
            <a:pPr lvl="1">
              <a:lnSpc>
                <a:spcPct val="100000"/>
              </a:lnSpc>
              <a:buSzPct val="130000"/>
              <a:buFont typeface="Georgia"/>
              <a:buChar char="*"/>
            </a:pPr>
            <a:r>
              <a:rPr lang="en-US" sz="2000">
                <a:solidFill>
                  <a:srgbClr val="404040"/>
                </a:solidFill>
                <a:latin typeface="Trebuchet MS"/>
              </a:rPr>
              <a:t>Easy to locate the available spaces at parking area.</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Helps students and faculties for parking easily.</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Saves time.</a:t>
            </a:r>
            <a:endParaRPr/>
          </a:p>
          <a:p>
            <a:pPr>
              <a:lnSpc>
                <a:spcPct val="100000"/>
              </a:lnSpc>
            </a:pP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Queries??????</a:t>
            </a:r>
            <a:endParaRPr/>
          </a:p>
        </p:txBody>
      </p:sp>
      <p:pic>
        <p:nvPicPr>
          <p:cNvPr id="153" name="Picture 2" descr=""/>
          <p:cNvPicPr/>
          <p:nvPr/>
        </p:nvPicPr>
        <p:blipFill>
          <a:blip r:embed="rId1"/>
          <a:stretch>
            <a:fillRect/>
          </a:stretch>
        </p:blipFill>
        <p:spPr>
          <a:xfrm>
            <a:off x="1392480" y="1854360"/>
            <a:ext cx="6683040" cy="3726720"/>
          </a:xfrm>
          <a:prstGeom prst="rect">
            <a:avLst/>
          </a:prstGeom>
          <a:ln w="9360">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References</a:t>
            </a:r>
            <a:endParaRPr/>
          </a:p>
        </p:txBody>
      </p:sp>
      <p:sp>
        <p:nvSpPr>
          <p:cNvPr id="155" name="CustomShape 2"/>
          <p:cNvSpPr/>
          <p:nvPr/>
        </p:nvSpPr>
        <p:spPr>
          <a:xfrm>
            <a:off x="1005480" y="1352520"/>
            <a:ext cx="7334640" cy="4757400"/>
          </a:xfrm>
          <a:prstGeom prst="rect">
            <a:avLst/>
          </a:prstGeom>
          <a:noFill/>
          <a:ln>
            <a:noFill/>
          </a:ln>
        </p:spPr>
        <p:txBody>
          <a:bodyPr/>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Mexas, A H., Marengoni, M., Unsupervised Recognition of parking lot areas, Proceedings of the International Conference on Machine Vision and Machine Learning Prague, Czech Republic, August 14-15, 2014.(Paper No. 68).</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Yusnita, R., Norbaya, F., Basharuddin, N., Intelligent Parking Space Detection System Based on Image Processing, International Journal of Innovation, Management and Technology, Vol. 3, No. 3, June 2012.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Zabawi, N H B., Sunardi., Ghazali, K H., Parking lot detection using image processing method,ICLTEEE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Comaniciu, D., Meer, P., Robust Analysis of feature spaces: Color Image Segmentation, Department of Electrical and Computer Engineering Rutgers University, Piscataway, NJ 08855, USA.</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 </a:t>
            </a:r>
            <a:r>
              <a:rPr lang="en-US" sz="2000">
                <a:solidFill>
                  <a:srgbClr val="404040"/>
                </a:solidFill>
                <a:latin typeface="Trebuchet MS"/>
              </a:rPr>
              <a:t>Manzanera, A., Local jet feature space framework for image processing and representation, Laboratoire d’Electronique et Informatique ENSTA-ParisTech, Paris, France.</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Canny, J., A computational approach to edge detection, proceeding IEEE transactions on pattern analysis and machine intelligence, vol. pami-8, no.6, November 1986.</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Torres, F.A.J., Automatic parking lot occupancy computation using motion tracking, the college of engineering and computer science in partial fulfillment of the requirements for the degree of master of science, Florida Atlantic university, Boca Raton, Florida, august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Papanikolopoulos, N.P., martin, R.F.K., Masoud, O., Gupte, S., Detection and classification of vehicles, IEEE transactions on intelligent transportation systems, vol.3, no.1, march 2002.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Lindberg, T., Feature detection with automatic scale selection, Computational vision and active perception laboratory (CVAP), Department of numerical analysis and computing science, KTH (royal institute of technology), S-100 44 Stockholm, Sweden, received February 1, 1994; revised june 1, 1996; accepted july 30, 1998.</a:t>
            </a:r>
            <a:endParaRPr/>
          </a:p>
          <a:p>
            <a:pPr>
              <a:lnSpc>
                <a:spcPct val="100000"/>
              </a:lnSpc>
            </a:pP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0" y="21636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Problem</a:t>
            </a:r>
            <a:endParaRPr/>
          </a:p>
        </p:txBody>
      </p:sp>
      <p:pic>
        <p:nvPicPr>
          <p:cNvPr id="98" name="Picture 4" descr=""/>
          <p:cNvPicPr/>
          <p:nvPr/>
        </p:nvPicPr>
        <p:blipFill>
          <a:blip r:embed="rId1"/>
          <a:stretch>
            <a:fillRect/>
          </a:stretch>
        </p:blipFill>
        <p:spPr>
          <a:xfrm>
            <a:off x="1608840" y="1684440"/>
            <a:ext cx="4835160" cy="3444840"/>
          </a:xfrm>
          <a:prstGeom prst="rect">
            <a:avLst/>
          </a:prstGeom>
          <a:ln>
            <a:noFill/>
          </a:ln>
        </p:spPr>
      </p:pic>
      <p:sp>
        <p:nvSpPr>
          <p:cNvPr id="99" name="CustomShape 2"/>
          <p:cNvSpPr/>
          <p:nvPr/>
        </p:nvSpPr>
        <p:spPr>
          <a:xfrm>
            <a:off x="2399040" y="5880240"/>
            <a:ext cx="4327200" cy="456120"/>
          </a:xfrm>
          <a:prstGeom prst="rect">
            <a:avLst/>
          </a:prstGeom>
          <a:noFill/>
          <a:ln>
            <a:noFill/>
          </a:ln>
        </p:spPr>
        <p:txBody>
          <a:bodyPr lIns="90000" rIns="90000" tIns="45000" bIns="45000"/>
          <a:p>
            <a:pPr>
              <a:lnSpc>
                <a:spcPct val="100000"/>
              </a:lnSpc>
            </a:pPr>
            <a:r>
              <a:rPr lang="en-US" sz="2400">
                <a:solidFill>
                  <a:srgbClr val="000000"/>
                </a:solidFill>
                <a:latin typeface="Arial"/>
              </a:rPr>
              <a:t>Late for class … again.</a:t>
            </a:r>
            <a:endParaRPr/>
          </a:p>
        </p:txBody>
      </p:sp>
      <p:pic>
        <p:nvPicPr>
          <p:cNvPr id="100" name="Picture 8" descr=""/>
          <p:cNvPicPr/>
          <p:nvPr/>
        </p:nvPicPr>
        <p:blipFill>
          <a:blip r:embed="rId2"/>
          <a:stretch>
            <a:fillRect/>
          </a:stretch>
        </p:blipFill>
        <p:spPr>
          <a:xfrm>
            <a:off x="7389360" y="2462760"/>
            <a:ext cx="1316520" cy="194868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TextShape 1"/>
          <p:cNvSpPr txBox="1"/>
          <p:nvPr/>
        </p:nvSpPr>
        <p:spPr>
          <a:xfrm>
            <a:off x="974160" y="257400"/>
            <a:ext cx="4989600" cy="948240"/>
          </a:xfrm>
          <a:prstGeom prst="rect">
            <a:avLst/>
          </a:prstGeom>
        </p:spPr>
        <p:txBody>
          <a:bodyPr/>
          <a:p>
            <a:pPr>
              <a:lnSpc>
                <a:spcPct val="100000"/>
              </a:lnSpc>
            </a:pPr>
            <a:r>
              <a:rPr b="1" lang="en-US" sz="4600">
                <a:solidFill>
                  <a:srgbClr val="000000"/>
                </a:solidFill>
                <a:latin typeface="Trebuchet MS"/>
              </a:rPr>
              <a:t>Special Thanks to</a:t>
            </a:r>
            <a:endParaRPr/>
          </a:p>
        </p:txBody>
      </p:sp>
      <p:sp>
        <p:nvSpPr>
          <p:cNvPr id="157" name="TextShape 2"/>
          <p:cNvSpPr txBox="1"/>
          <p:nvPr/>
        </p:nvSpPr>
        <p:spPr>
          <a:xfrm>
            <a:off x="1143000" y="1888560"/>
            <a:ext cx="6400440" cy="2317320"/>
          </a:xfrm>
          <a:prstGeom prst="rect">
            <a:avLst/>
          </a:prstGeom>
        </p:spPr>
        <p:txBody>
          <a:bodyPr/>
          <a:p>
            <a:pPr>
              <a:lnSpc>
                <a:spcPct val="100000"/>
              </a:lnSpc>
              <a:buSzPct val="130000"/>
              <a:buFont typeface="Georgia"/>
              <a:buChar char="*"/>
            </a:pPr>
            <a:r>
              <a:rPr lang="en-US" sz="2200">
                <a:solidFill>
                  <a:srgbClr val="404040"/>
                </a:solidFill>
                <a:latin typeface="Trebuchet MS"/>
              </a:rPr>
              <a:t>Dr. Terry Griffin </a:t>
            </a:r>
            <a:endParaRPr/>
          </a:p>
        </p:txBody>
      </p:sp>
      <p:pic>
        <p:nvPicPr>
          <p:cNvPr id="158" name="Picture 2" descr=""/>
          <p:cNvPicPr/>
          <p:nvPr/>
        </p:nvPicPr>
        <p:blipFill>
          <a:blip r:embed="rId1"/>
          <a:stretch>
            <a:fillRect/>
          </a:stretch>
        </p:blipFill>
        <p:spPr>
          <a:xfrm>
            <a:off x="2580840" y="2571840"/>
            <a:ext cx="3195720" cy="3082680"/>
          </a:xfrm>
          <a:prstGeom prst="rect">
            <a:avLst/>
          </a:prstGeom>
          <a:ln w="9360">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Motivation</a:t>
            </a:r>
            <a:endParaRPr/>
          </a:p>
        </p:txBody>
      </p:sp>
      <p:sp>
        <p:nvSpPr>
          <p:cNvPr id="102" name="TextShape 2"/>
          <p:cNvSpPr txBox="1"/>
          <p:nvPr/>
        </p:nvSpPr>
        <p:spPr>
          <a:xfrm>
            <a:off x="1192680" y="2098800"/>
            <a:ext cx="6777360" cy="3703320"/>
          </a:xfrm>
          <a:prstGeom prst="rect">
            <a:avLst/>
          </a:prstGeom>
        </p:spPr>
        <p:txBody>
          <a:bodyPr/>
          <a:p>
            <a:pPr>
              <a:lnSpc>
                <a:spcPct val="100000"/>
              </a:lnSpc>
              <a:buSzPct val="130000"/>
              <a:buFont typeface="Georgia"/>
              <a:buChar char="*"/>
            </a:pPr>
            <a:r>
              <a:rPr lang="en-US" sz="2200">
                <a:solidFill>
                  <a:srgbClr val="404040"/>
                </a:solidFill>
                <a:latin typeface="Trebuchet MS"/>
              </a:rPr>
              <a:t>Available parking spaces are elusive.</a:t>
            </a:r>
            <a:r>
              <a:rPr lang="en-US" sz="2200">
                <a:solidFill>
                  <a:srgbClr val="404040"/>
                </a:solidFill>
                <a:latin typeface="Trebuchet MS"/>
              </a:rPr>
              <a:t>
</a:t>
            </a:r>
            <a:endParaRPr/>
          </a:p>
          <a:p>
            <a:pPr>
              <a:lnSpc>
                <a:spcPct val="100000"/>
              </a:lnSpc>
              <a:buSzPct val="130000"/>
              <a:buFont typeface="Georgia"/>
              <a:buChar char="*"/>
            </a:pPr>
            <a:r>
              <a:rPr lang="en-US" sz="2200">
                <a:solidFill>
                  <a:srgbClr val="404040"/>
                </a:solidFill>
                <a:latin typeface="Trebuchet MS"/>
              </a:rPr>
              <a:t>Location Based Services are easy to implement.</a:t>
            </a:r>
            <a:r>
              <a:rPr lang="en-US" sz="2200">
                <a:solidFill>
                  <a:srgbClr val="404040"/>
                </a:solidFill>
                <a:latin typeface="Trebuchet MS"/>
              </a:rPr>
              <a:t>
</a:t>
            </a:r>
            <a:endParaRPr/>
          </a:p>
          <a:p>
            <a:pPr>
              <a:lnSpc>
                <a:spcPct val="100000"/>
              </a:lnSpc>
              <a:buSzPct val="130000"/>
              <a:buFont typeface="Georgia"/>
              <a:buChar char="*"/>
            </a:pPr>
            <a:r>
              <a:rPr lang="en-US" sz="2200">
                <a:solidFill>
                  <a:srgbClr val="404040"/>
                </a:solidFill>
                <a:latin typeface="Trebuchet MS"/>
              </a:rPr>
              <a:t>Identifying available parking is not easy to implement, but possible, and has an expressed need.</a:t>
            </a:r>
            <a:endParaRPr/>
          </a:p>
          <a:p>
            <a:pPr>
              <a:lnSpc>
                <a:spcPct val="100000"/>
              </a:lnSpc>
            </a:pP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Overview</a:t>
            </a:r>
            <a:endParaRPr/>
          </a:p>
        </p:txBody>
      </p:sp>
      <p:sp>
        <p:nvSpPr>
          <p:cNvPr id="104" name="CustomShape 2"/>
          <p:cNvSpPr/>
          <p:nvPr/>
        </p:nvSpPr>
        <p:spPr>
          <a:xfrm>
            <a:off x="3310560" y="833760"/>
            <a:ext cx="5774040" cy="4069440"/>
          </a:xfrm>
          <a:prstGeom prst="rect">
            <a:avLst/>
          </a:prstGeom>
          <a:noFill/>
          <a:ln>
            <a:noFill/>
          </a:ln>
        </p:spPr>
        <p:txBody>
          <a:bodyPr/>
          <a:p>
            <a:pPr>
              <a:lnSpc>
                <a:spcPct val="100000"/>
              </a:lnSpc>
            </a:pPr>
            <a:endParaRPr/>
          </a:p>
          <a:p>
            <a:pPr>
              <a:lnSpc>
                <a:spcPct val="100000"/>
              </a:lnSpc>
              <a:buSzPct val="130000"/>
              <a:buFont typeface="Georgia"/>
              <a:buChar char="*"/>
            </a:pPr>
            <a:r>
              <a:rPr b="1" lang="en-US" sz="2000">
                <a:solidFill>
                  <a:srgbClr val="404040"/>
                </a:solidFill>
                <a:latin typeface="Trebuchet MS"/>
              </a:rPr>
              <a:t>Identifying Available Parking Spaces has three stages:</a:t>
            </a:r>
            <a:r>
              <a:rPr lang="en-US" sz="2000">
                <a:solidFill>
                  <a:srgbClr val="404040"/>
                </a:solidFill>
                <a:latin typeface="Trebuchet MS"/>
              </a:rPr>
              <a:t>
</a:t>
            </a:r>
            <a:endParaRPr/>
          </a:p>
          <a:p>
            <a:pPr lvl="1">
              <a:lnSpc>
                <a:spcPct val="100000"/>
              </a:lnSpc>
              <a:buSzPct val="130000"/>
              <a:buFont typeface="StarSymbol"/>
              <a:buAutoNum type="arabicPeriod"/>
            </a:pPr>
            <a:r>
              <a:rPr lang="en-US" sz="2000">
                <a:solidFill>
                  <a:srgbClr val="404040"/>
                </a:solidFill>
                <a:latin typeface="Trebuchet MS"/>
              </a:rPr>
              <a:t>Automatic parking space discovery</a:t>
            </a:r>
            <a:r>
              <a:rPr lang="en-US" sz="2000">
                <a:solidFill>
                  <a:srgbClr val="404040"/>
                </a:solidFill>
                <a:latin typeface="Trebuchet MS"/>
              </a:rPr>
              <a:t>
</a:t>
            </a:r>
            <a:endParaRPr/>
          </a:p>
          <a:p>
            <a:pPr lvl="1">
              <a:lnSpc>
                <a:spcPct val="100000"/>
              </a:lnSpc>
              <a:buSzPct val="130000"/>
              <a:buFont typeface="StarSymbol"/>
              <a:buAutoNum type="arabicPeriod"/>
            </a:pPr>
            <a:r>
              <a:rPr lang="en-US" sz="2000">
                <a:solidFill>
                  <a:srgbClr val="404040"/>
                </a:solidFill>
                <a:latin typeface="Trebuchet MS"/>
              </a:rPr>
              <a:t>Identifying spaces as available</a:t>
            </a:r>
            <a:r>
              <a:rPr lang="en-US" sz="2000">
                <a:solidFill>
                  <a:srgbClr val="404040"/>
                </a:solidFill>
                <a:latin typeface="Trebuchet MS"/>
              </a:rPr>
              <a:t>
</a:t>
            </a:r>
            <a:endParaRPr/>
          </a:p>
          <a:p>
            <a:pPr lvl="1">
              <a:lnSpc>
                <a:spcPct val="100000"/>
              </a:lnSpc>
              <a:buSzPct val="130000"/>
              <a:buFont typeface="StarSymbol"/>
              <a:buAutoNum type="arabicPeriod"/>
            </a:pPr>
            <a:r>
              <a:rPr lang="en-US" sz="2000">
                <a:solidFill>
                  <a:srgbClr val="404040"/>
                </a:solidFill>
                <a:latin typeface="Trebuchet MS"/>
              </a:rPr>
              <a:t>Mobile application showing results </a:t>
            </a:r>
            <a:endParaRPr/>
          </a:p>
        </p:txBody>
      </p:sp>
      <p:pic>
        <p:nvPicPr>
          <p:cNvPr id="105" name="Picture 3" descr=""/>
          <p:cNvPicPr/>
          <p:nvPr/>
        </p:nvPicPr>
        <p:blipFill>
          <a:blip r:embed="rId1"/>
          <a:stretch>
            <a:fillRect/>
          </a:stretch>
        </p:blipFill>
        <p:spPr>
          <a:xfrm>
            <a:off x="328320" y="4174920"/>
            <a:ext cx="4820040" cy="2443680"/>
          </a:xfrm>
          <a:prstGeom prst="rect">
            <a:avLst/>
          </a:prstGeom>
          <a:ln>
            <a:noFill/>
          </a:ln>
        </p:spPr>
      </p:pic>
    </p:spTree>
  </p:cSld>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mph" presetID="18">
                                  <p:stCondLst>
                                    <p:cond delay="0"/>
                                  </p:stCondLst>
                                  <p:childTnLst>
                                    <p:set>
                                      <p:cBhvr>
                                        <p:cTn id="6" dur="500" fill="hold"/>
                                        <p:tgtEl>
                                          <p:spTgt spid="104">
                                            <p:txEl>
                                              <p:pRg st="92" end="125"/>
                                            </p:txEl>
                                          </p:spTgt>
                                        </p:tgtEl>
                                        <p:attrNameLst>
                                          <p:attrName/>
                                        </p:attrNameLst>
                                      </p:cBhvr>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Some Terminology</a:t>
            </a:r>
            <a:endParaRPr/>
          </a:p>
        </p:txBody>
      </p:sp>
      <p:sp>
        <p:nvSpPr>
          <p:cNvPr id="107" name="CustomShape 2"/>
          <p:cNvSpPr/>
          <p:nvPr/>
        </p:nvSpPr>
        <p:spPr>
          <a:xfrm>
            <a:off x="1210680" y="1890360"/>
            <a:ext cx="6400440" cy="3474360"/>
          </a:xfrm>
          <a:prstGeom prst="rect">
            <a:avLst/>
          </a:prstGeom>
          <a:noFill/>
          <a:ln>
            <a:noFill/>
          </a:ln>
        </p:spPr>
        <p:txBody>
          <a:bodyPr/>
          <a:p>
            <a:pPr>
              <a:lnSpc>
                <a:spcPct val="100000"/>
              </a:lnSpc>
              <a:buSzPct val="130000"/>
              <a:buFont typeface="Georgia"/>
              <a:buChar char="*"/>
            </a:pPr>
            <a:r>
              <a:rPr lang="en-US" sz="2200">
                <a:solidFill>
                  <a:srgbClr val="404040"/>
                </a:solidFill>
                <a:latin typeface="Trebuchet MS"/>
              </a:rPr>
              <a:t>Filtering</a:t>
            </a:r>
            <a:endParaRPr/>
          </a:p>
          <a:p>
            <a:pPr>
              <a:lnSpc>
                <a:spcPct val="100000"/>
              </a:lnSpc>
              <a:buSzPct val="130000"/>
              <a:buFont typeface="Georgia"/>
              <a:buChar char="*"/>
            </a:pPr>
            <a:r>
              <a:rPr lang="en-US" sz="2200">
                <a:solidFill>
                  <a:srgbClr val="404040"/>
                </a:solidFill>
                <a:latin typeface="Trebuchet MS"/>
              </a:rPr>
              <a:t>Edge Detection</a:t>
            </a:r>
            <a:endParaRPr/>
          </a:p>
          <a:p>
            <a:pPr>
              <a:lnSpc>
                <a:spcPct val="100000"/>
              </a:lnSpc>
              <a:buSzPct val="130000"/>
              <a:buFont typeface="Georgia"/>
              <a:buChar char="*"/>
            </a:pPr>
            <a:r>
              <a:rPr lang="en-US" sz="2200">
                <a:solidFill>
                  <a:srgbClr val="404040"/>
                </a:solidFill>
                <a:latin typeface="Trebuchet MS"/>
              </a:rPr>
              <a:t>Object Detection</a:t>
            </a:r>
            <a:endParaRPr/>
          </a:p>
          <a:p>
            <a:pPr>
              <a:lnSpc>
                <a:spcPct val="100000"/>
              </a:lnSpc>
              <a:buSzPct val="130000"/>
              <a:buFont typeface="Georgia"/>
              <a:buChar char="*"/>
            </a:pPr>
            <a:r>
              <a:rPr lang="en-US" sz="2200">
                <a:solidFill>
                  <a:srgbClr val="404040"/>
                </a:solidFill>
                <a:latin typeface="Trebuchet MS"/>
              </a:rPr>
              <a:t>Corner Detection</a:t>
            </a:r>
            <a:endParaRPr/>
          </a:p>
          <a:p>
            <a:pPr>
              <a:lnSpc>
                <a:spcPct val="100000"/>
              </a:lnSpc>
              <a:buSzPct val="130000"/>
              <a:buFont typeface="Georgia"/>
              <a:buChar char="*"/>
            </a:pPr>
            <a:r>
              <a:rPr lang="en-US" sz="2200">
                <a:solidFill>
                  <a:srgbClr val="404040"/>
                </a:solidFill>
                <a:latin typeface="Trebuchet MS"/>
              </a:rPr>
              <a:t>Line Detection</a:t>
            </a:r>
            <a:endParaRPr/>
          </a:p>
          <a:p>
            <a:pPr>
              <a:lnSpc>
                <a:spcPct val="100000"/>
              </a:lnSpc>
              <a:buSzPct val="130000"/>
              <a:buFont typeface="Georgia"/>
              <a:buChar char="*"/>
            </a:pPr>
            <a:r>
              <a:rPr lang="en-US" sz="2200">
                <a:solidFill>
                  <a:srgbClr val="404040"/>
                </a:solidFill>
                <a:latin typeface="Trebuchet MS"/>
              </a:rPr>
              <a:t>Color Identification</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Application</a:t>
            </a:r>
            <a:endParaRPr/>
          </a:p>
        </p:txBody>
      </p:sp>
      <p:pic>
        <p:nvPicPr>
          <p:cNvPr id="109" name="Picture 2" descr=""/>
          <p:cNvPicPr/>
          <p:nvPr/>
        </p:nvPicPr>
        <p:blipFill>
          <a:blip r:embed="rId1"/>
          <a:stretch>
            <a:fillRect/>
          </a:stretch>
        </p:blipFill>
        <p:spPr>
          <a:xfrm>
            <a:off x="1345320" y="1514520"/>
            <a:ext cx="6283800" cy="4191480"/>
          </a:xfrm>
          <a:prstGeom prst="rect">
            <a:avLst/>
          </a:prstGeom>
          <a:ln>
            <a:noFill/>
          </a:ln>
        </p:spPr>
      </p:pic>
      <p:sp>
        <p:nvSpPr>
          <p:cNvPr id="110" name="CustomShape 2"/>
          <p:cNvSpPr/>
          <p:nvPr/>
        </p:nvSpPr>
        <p:spPr>
          <a:xfrm>
            <a:off x="3756240" y="447840"/>
            <a:ext cx="3085200" cy="821160"/>
          </a:xfrm>
          <a:prstGeom prst="rect">
            <a:avLst/>
          </a:prstGeom>
          <a:noFill/>
          <a:ln>
            <a:noFill/>
          </a:ln>
        </p:spPr>
        <p:txBody>
          <a:bodyPr lIns="90000" rIns="90000" tIns="45000" bIns="45000"/>
          <a:p>
            <a:pPr>
              <a:lnSpc>
                <a:spcPct val="100000"/>
              </a:lnSpc>
            </a:pPr>
            <a:r>
              <a:rPr b="1" lang="en-US" sz="2400">
                <a:solidFill>
                  <a:srgbClr val="000000"/>
                </a:solidFill>
                <a:latin typeface="Trebuchet MS"/>
              </a:rPr>
              <a:t>( on a clean image)</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TextShape 1"/>
          <p:cNvSpPr txBox="1"/>
          <p:nvPr/>
        </p:nvSpPr>
        <p:spPr>
          <a:xfrm>
            <a:off x="0" y="209520"/>
            <a:ext cx="391320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Application</a:t>
            </a:r>
            <a:endParaRPr/>
          </a:p>
        </p:txBody>
      </p:sp>
      <p:pic>
        <p:nvPicPr>
          <p:cNvPr id="112" name="Picture 3" descr=""/>
          <p:cNvPicPr/>
          <p:nvPr/>
        </p:nvPicPr>
        <p:blipFill>
          <a:blip r:embed="rId1"/>
          <a:stretch>
            <a:fillRect/>
          </a:stretch>
        </p:blipFill>
        <p:spPr>
          <a:xfrm>
            <a:off x="517320" y="1143000"/>
            <a:ext cx="3612240" cy="2409480"/>
          </a:xfrm>
          <a:prstGeom prst="rect">
            <a:avLst/>
          </a:prstGeom>
          <a:ln>
            <a:noFill/>
          </a:ln>
        </p:spPr>
      </p:pic>
      <p:pic>
        <p:nvPicPr>
          <p:cNvPr id="113" name="Picture 4" descr=""/>
          <p:cNvPicPr/>
          <p:nvPr/>
        </p:nvPicPr>
        <p:blipFill>
          <a:blip r:embed="rId2"/>
          <a:stretch>
            <a:fillRect/>
          </a:stretch>
        </p:blipFill>
        <p:spPr>
          <a:xfrm>
            <a:off x="4816440" y="1143000"/>
            <a:ext cx="3612240" cy="2409480"/>
          </a:xfrm>
          <a:prstGeom prst="rect">
            <a:avLst/>
          </a:prstGeom>
          <a:ln>
            <a:noFill/>
          </a:ln>
        </p:spPr>
      </p:pic>
      <p:pic>
        <p:nvPicPr>
          <p:cNvPr id="114" name="Picture 5" descr=""/>
          <p:cNvPicPr/>
          <p:nvPr/>
        </p:nvPicPr>
        <p:blipFill>
          <a:blip r:embed="rId3"/>
          <a:stretch>
            <a:fillRect/>
          </a:stretch>
        </p:blipFill>
        <p:spPr>
          <a:xfrm>
            <a:off x="548280" y="4035600"/>
            <a:ext cx="3581280" cy="2525760"/>
          </a:xfrm>
          <a:prstGeom prst="rect">
            <a:avLst/>
          </a:prstGeom>
          <a:ln>
            <a:noFill/>
          </a:ln>
        </p:spPr>
      </p:pic>
      <p:pic>
        <p:nvPicPr>
          <p:cNvPr id="115" name="Picture 6" descr=""/>
          <p:cNvPicPr/>
          <p:nvPr/>
        </p:nvPicPr>
        <p:blipFill>
          <a:blip r:embed="rId4"/>
          <a:stretch>
            <a:fillRect/>
          </a:stretch>
        </p:blipFill>
        <p:spPr>
          <a:xfrm>
            <a:off x="4816440" y="4035600"/>
            <a:ext cx="3612240" cy="2525760"/>
          </a:xfrm>
          <a:prstGeom prst="rect">
            <a:avLst/>
          </a:prstGeom>
          <a:ln>
            <a:noFill/>
          </a:ln>
        </p:spPr>
      </p:pic>
      <p:sp>
        <p:nvSpPr>
          <p:cNvPr id="116" name="CustomShape 2"/>
          <p:cNvSpPr/>
          <p:nvPr/>
        </p:nvSpPr>
        <p:spPr>
          <a:xfrm>
            <a:off x="1458000" y="3568680"/>
            <a:ext cx="1391760" cy="364680"/>
          </a:xfrm>
          <a:prstGeom prst="rect">
            <a:avLst/>
          </a:prstGeom>
          <a:noFill/>
          <a:ln>
            <a:noFill/>
          </a:ln>
        </p:spPr>
        <p:txBody>
          <a:bodyPr lIns="90000" rIns="90000" tIns="45000" bIns="45000"/>
          <a:p>
            <a:pPr algn="ctr">
              <a:lnSpc>
                <a:spcPct val="100000"/>
              </a:lnSpc>
            </a:pPr>
            <a:r>
              <a:rPr lang="en-US">
                <a:solidFill>
                  <a:srgbClr val="000000"/>
                </a:solidFill>
                <a:latin typeface="Trebuchet MS"/>
              </a:rPr>
              <a:t>Original</a:t>
            </a:r>
            <a:endParaRPr/>
          </a:p>
        </p:txBody>
      </p:sp>
      <p:sp>
        <p:nvSpPr>
          <p:cNvPr id="117" name="CustomShape 3"/>
          <p:cNvSpPr/>
          <p:nvPr/>
        </p:nvSpPr>
        <p:spPr>
          <a:xfrm>
            <a:off x="5816520" y="3568680"/>
            <a:ext cx="1391760" cy="638280"/>
          </a:xfrm>
          <a:prstGeom prst="rect">
            <a:avLst/>
          </a:prstGeom>
          <a:noFill/>
          <a:ln>
            <a:noFill/>
          </a:ln>
        </p:spPr>
        <p:txBody>
          <a:bodyPr lIns="90000" rIns="90000" tIns="45000" bIns="45000"/>
          <a:p>
            <a:pPr algn="ctr">
              <a:lnSpc>
                <a:spcPct val="100000"/>
              </a:lnSpc>
            </a:pPr>
            <a:r>
              <a:rPr lang="en-US">
                <a:solidFill>
                  <a:srgbClr val="000000"/>
                </a:solidFill>
                <a:latin typeface="Trebuchet MS"/>
              </a:rPr>
              <a:t>Gray Scale</a:t>
            </a:r>
            <a:endParaRPr/>
          </a:p>
        </p:txBody>
      </p:sp>
      <p:sp>
        <p:nvSpPr>
          <p:cNvPr id="118" name="CustomShape 4"/>
          <p:cNvSpPr/>
          <p:nvPr/>
        </p:nvSpPr>
        <p:spPr>
          <a:xfrm>
            <a:off x="1610640" y="6488640"/>
            <a:ext cx="1391760" cy="364680"/>
          </a:xfrm>
          <a:prstGeom prst="rect">
            <a:avLst/>
          </a:prstGeom>
          <a:noFill/>
          <a:ln>
            <a:noFill/>
          </a:ln>
        </p:spPr>
        <p:txBody>
          <a:bodyPr lIns="90000" rIns="90000" tIns="45000" bIns="45000"/>
          <a:p>
            <a:pPr algn="ctr">
              <a:lnSpc>
                <a:spcPct val="100000"/>
              </a:lnSpc>
            </a:pPr>
            <a:r>
              <a:rPr lang="en-US">
                <a:solidFill>
                  <a:srgbClr val="000000"/>
                </a:solidFill>
                <a:latin typeface="Trebuchet MS"/>
              </a:rPr>
              <a:t>Edged</a:t>
            </a:r>
            <a:endParaRPr/>
          </a:p>
        </p:txBody>
      </p:sp>
      <p:sp>
        <p:nvSpPr>
          <p:cNvPr id="119" name="CustomShape 5"/>
          <p:cNvSpPr/>
          <p:nvPr/>
        </p:nvSpPr>
        <p:spPr>
          <a:xfrm>
            <a:off x="5816520" y="6488640"/>
            <a:ext cx="1391760" cy="364680"/>
          </a:xfrm>
          <a:prstGeom prst="rect">
            <a:avLst/>
          </a:prstGeom>
          <a:noFill/>
          <a:ln>
            <a:noFill/>
          </a:ln>
        </p:spPr>
        <p:txBody>
          <a:bodyPr lIns="90000" rIns="90000" tIns="45000" bIns="45000"/>
          <a:p>
            <a:pPr algn="ctr">
              <a:lnSpc>
                <a:spcPct val="100000"/>
              </a:lnSpc>
            </a:pPr>
            <a:r>
              <a:rPr lang="en-US">
                <a:solidFill>
                  <a:srgbClr val="000000"/>
                </a:solidFill>
                <a:latin typeface="Trebuchet MS"/>
              </a:rPr>
              <a:t>Closed</a:t>
            </a:r>
            <a:endParaRPr/>
          </a:p>
        </p:txBody>
      </p:sp>
      <p:sp>
        <p:nvSpPr>
          <p:cNvPr id="120" name="CustomShape 6"/>
          <p:cNvSpPr/>
          <p:nvPr/>
        </p:nvSpPr>
        <p:spPr>
          <a:xfrm>
            <a:off x="3756240" y="447840"/>
            <a:ext cx="3085200" cy="456120"/>
          </a:xfrm>
          <a:prstGeom prst="rect">
            <a:avLst/>
          </a:prstGeom>
          <a:noFill/>
          <a:ln>
            <a:noFill/>
          </a:ln>
        </p:spPr>
        <p:txBody>
          <a:bodyPr lIns="90000" rIns="90000" tIns="45000" bIns="45000"/>
          <a:p>
            <a:pPr>
              <a:lnSpc>
                <a:spcPct val="100000"/>
              </a:lnSpc>
            </a:pPr>
            <a:r>
              <a:rPr b="1" lang="en-US" sz="2400">
                <a:solidFill>
                  <a:srgbClr val="000000"/>
                </a:solidFill>
                <a:latin typeface="Trebuchet MS"/>
              </a:rPr>
              <a:t>( filters )</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Application</a:t>
            </a:r>
            <a:endParaRPr/>
          </a:p>
        </p:txBody>
      </p:sp>
      <p:pic>
        <p:nvPicPr>
          <p:cNvPr id="122" name="Picture 3" descr=""/>
          <p:cNvPicPr/>
          <p:nvPr/>
        </p:nvPicPr>
        <p:blipFill>
          <a:blip r:embed="rId1"/>
          <a:stretch>
            <a:fillRect/>
          </a:stretch>
        </p:blipFill>
        <p:spPr>
          <a:xfrm>
            <a:off x="1345320" y="1514520"/>
            <a:ext cx="6330240" cy="4195440"/>
          </a:xfrm>
          <a:prstGeom prst="rect">
            <a:avLst/>
          </a:prstGeom>
          <a:ln>
            <a:noFill/>
          </a:ln>
        </p:spPr>
      </p:pic>
      <p:sp>
        <p:nvSpPr>
          <p:cNvPr id="123" name="CustomShape 2"/>
          <p:cNvSpPr/>
          <p:nvPr/>
        </p:nvSpPr>
        <p:spPr>
          <a:xfrm>
            <a:off x="2953800" y="6180840"/>
            <a:ext cx="3009960" cy="364680"/>
          </a:xfrm>
          <a:prstGeom prst="rect">
            <a:avLst/>
          </a:prstGeom>
          <a:noFill/>
          <a:ln>
            <a:noFill/>
          </a:ln>
        </p:spPr>
        <p:txBody>
          <a:bodyPr lIns="90000" rIns="90000" tIns="45000" bIns="45000"/>
          <a:p>
            <a:pPr algn="ctr">
              <a:lnSpc>
                <a:spcPct val="100000"/>
              </a:lnSpc>
            </a:pPr>
            <a:r>
              <a:rPr lang="en-US">
                <a:solidFill>
                  <a:srgbClr val="000000"/>
                </a:solidFill>
                <a:latin typeface="Trebuchet MS"/>
              </a:rPr>
              <a:t>Corner Detection</a:t>
            </a:r>
            <a:endParaRPr/>
          </a:p>
        </p:txBody>
      </p:sp>
      <p:sp>
        <p:nvSpPr>
          <p:cNvPr id="124" name="CustomShape 3"/>
          <p:cNvSpPr/>
          <p:nvPr/>
        </p:nvSpPr>
        <p:spPr>
          <a:xfrm>
            <a:off x="3756240" y="447840"/>
            <a:ext cx="3085200" cy="456120"/>
          </a:xfrm>
          <a:prstGeom prst="rect">
            <a:avLst/>
          </a:prstGeom>
          <a:noFill/>
          <a:ln>
            <a:noFill/>
          </a:ln>
        </p:spPr>
        <p:txBody>
          <a:bodyPr lIns="90000" rIns="90000" tIns="45000" bIns="45000"/>
          <a:p>
            <a:pPr>
              <a:lnSpc>
                <a:spcPct val="100000"/>
              </a:lnSpc>
            </a:pPr>
            <a:r>
              <a:rPr b="1" lang="en-US" sz="2400">
                <a:solidFill>
                  <a:srgbClr val="000000"/>
                </a:solidFill>
                <a:latin typeface="Trebuchet MS"/>
              </a:rPr>
              <a:t>( Corners)</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0" y="209520"/>
            <a:ext cx="6512040" cy="1142640"/>
          </a:xfrm>
          <a:prstGeom prst="rect">
            <a:avLst/>
          </a:prstGeom>
        </p:spPr>
        <p:txBody>
          <a:bodyPr/>
          <a:p>
            <a:pPr>
              <a:lnSpc>
                <a:spcPct val="100000"/>
              </a:lnSpc>
              <a:buSzPct val="128000"/>
              <a:buFont typeface="Georgia"/>
              <a:buChar char="*"/>
            </a:pPr>
            <a:r>
              <a:rPr b="1" lang="en-US" sz="4600">
                <a:solidFill>
                  <a:srgbClr val="000000"/>
                </a:solidFill>
                <a:latin typeface="Trebuchet MS"/>
              </a:rPr>
              <a:t>Application</a:t>
            </a:r>
            <a:endParaRPr/>
          </a:p>
        </p:txBody>
      </p:sp>
      <p:pic>
        <p:nvPicPr>
          <p:cNvPr id="126" name="Picture 3" descr=""/>
          <p:cNvPicPr/>
          <p:nvPr/>
        </p:nvPicPr>
        <p:blipFill>
          <a:blip r:embed="rId1"/>
          <a:stretch>
            <a:fillRect/>
          </a:stretch>
        </p:blipFill>
        <p:spPr>
          <a:xfrm>
            <a:off x="1345320" y="1514520"/>
            <a:ext cx="6330240" cy="4195440"/>
          </a:xfrm>
          <a:prstGeom prst="rect">
            <a:avLst/>
          </a:prstGeom>
          <a:ln>
            <a:noFill/>
          </a:ln>
        </p:spPr>
      </p:pic>
      <p:sp>
        <p:nvSpPr>
          <p:cNvPr id="127" name="CustomShape 2"/>
          <p:cNvSpPr/>
          <p:nvPr/>
        </p:nvSpPr>
        <p:spPr>
          <a:xfrm>
            <a:off x="2953800" y="6180840"/>
            <a:ext cx="3009960" cy="364680"/>
          </a:xfrm>
          <a:prstGeom prst="rect">
            <a:avLst/>
          </a:prstGeom>
          <a:noFill/>
          <a:ln>
            <a:noFill/>
          </a:ln>
        </p:spPr>
        <p:txBody>
          <a:bodyPr lIns="90000" rIns="90000" tIns="45000" bIns="45000"/>
          <a:p>
            <a:pPr algn="ctr">
              <a:lnSpc>
                <a:spcPct val="100000"/>
              </a:lnSpc>
            </a:pPr>
            <a:r>
              <a:rPr lang="en-US">
                <a:solidFill>
                  <a:srgbClr val="000000"/>
                </a:solidFill>
                <a:latin typeface="Trebuchet MS"/>
              </a:rPr>
              <a:t>Line Detection</a:t>
            </a:r>
            <a:endParaRPr/>
          </a:p>
        </p:txBody>
      </p:sp>
      <p:pic>
        <p:nvPicPr>
          <p:cNvPr id="128" name="Picture 5" descr=""/>
          <p:cNvPicPr/>
          <p:nvPr/>
        </p:nvPicPr>
        <p:blipFill>
          <a:blip r:embed="rId2"/>
          <a:stretch>
            <a:fillRect/>
          </a:stretch>
        </p:blipFill>
        <p:spPr>
          <a:xfrm>
            <a:off x="1345320" y="1514520"/>
            <a:ext cx="6330240" cy="4195440"/>
          </a:xfrm>
          <a:prstGeom prst="rect">
            <a:avLst/>
          </a:prstGeom>
          <a:ln>
            <a:noFill/>
          </a:ln>
        </p:spPr>
      </p:pic>
      <p:sp>
        <p:nvSpPr>
          <p:cNvPr id="129" name="CustomShape 3"/>
          <p:cNvSpPr/>
          <p:nvPr/>
        </p:nvSpPr>
        <p:spPr>
          <a:xfrm>
            <a:off x="3756240" y="447840"/>
            <a:ext cx="3085200" cy="456120"/>
          </a:xfrm>
          <a:prstGeom prst="rect">
            <a:avLst/>
          </a:prstGeom>
          <a:noFill/>
          <a:ln>
            <a:noFill/>
          </a:ln>
        </p:spPr>
        <p:txBody>
          <a:bodyPr lIns="90000" rIns="90000" tIns="45000" bIns="45000"/>
          <a:p>
            <a:pPr>
              <a:lnSpc>
                <a:spcPct val="100000"/>
              </a:lnSpc>
            </a:pPr>
            <a:r>
              <a:rPr b="1" lang="en-US" sz="2400">
                <a:solidFill>
                  <a:srgbClr val="000000"/>
                </a:solidFill>
                <a:latin typeface="Trebuchet MS"/>
              </a:rPr>
              <a:t>( Lines)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